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65" r:id="rId6"/>
    <p:sldId id="259" r:id="rId7"/>
    <p:sldId id="262" r:id="rId8"/>
    <p:sldId id="263" r:id="rId9"/>
    <p:sldId id="266" r:id="rId10"/>
    <p:sldId id="260" r:id="rId11"/>
    <p:sldId id="264" r:id="rId12"/>
    <p:sldId id="261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19BE5-83AD-4F23-A1D3-FF3BDE97BBDE}" v="362" dt="2021-11-15T16:20:54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mmings, Jacquelyn" userId="fb3b2c1e-afc0-40da-80ce-92cb4c438c40" providerId="ADAL" clId="{07619BE5-83AD-4F23-A1D3-FF3BDE97BBDE}"/>
    <pc:docChg chg="undo custSel addSld modSld sldOrd">
      <pc:chgData name="Cummings, Jacquelyn" userId="fb3b2c1e-afc0-40da-80ce-92cb4c438c40" providerId="ADAL" clId="{07619BE5-83AD-4F23-A1D3-FF3BDE97BBDE}" dt="2021-11-15T16:21:11.652" v="2885" actId="207"/>
      <pc:docMkLst>
        <pc:docMk/>
      </pc:docMkLst>
      <pc:sldChg chg="addSp delSp modSp new mod setBg">
        <pc:chgData name="Cummings, Jacquelyn" userId="fb3b2c1e-afc0-40da-80ce-92cb4c438c40" providerId="ADAL" clId="{07619BE5-83AD-4F23-A1D3-FF3BDE97BBDE}" dt="2021-11-15T15:56:14.275" v="1282" actId="1076"/>
        <pc:sldMkLst>
          <pc:docMk/>
          <pc:sldMk cId="3945016420" sldId="256"/>
        </pc:sldMkLst>
        <pc:spChg chg="mod">
          <ac:chgData name="Cummings, Jacquelyn" userId="fb3b2c1e-afc0-40da-80ce-92cb4c438c40" providerId="ADAL" clId="{07619BE5-83AD-4F23-A1D3-FF3BDE97BBDE}" dt="2021-11-15T15:56:14.275" v="1282" actId="1076"/>
          <ac:spMkLst>
            <pc:docMk/>
            <pc:sldMk cId="3945016420" sldId="256"/>
            <ac:spMk id="2" creationId="{C7D89B16-966C-4BDE-BFF6-7EA98297F16B}"/>
          </ac:spMkLst>
        </pc:spChg>
        <pc:spChg chg="del mod">
          <ac:chgData name="Cummings, Jacquelyn" userId="fb3b2c1e-afc0-40da-80ce-92cb4c438c40" providerId="ADAL" clId="{07619BE5-83AD-4F23-A1D3-FF3BDE97BBDE}" dt="2021-09-20T15:53:31.475" v="31" actId="478"/>
          <ac:spMkLst>
            <pc:docMk/>
            <pc:sldMk cId="3945016420" sldId="256"/>
            <ac:spMk id="3" creationId="{3DF8B073-5AF4-4A7F-B6A2-831B382BE851}"/>
          </ac:spMkLst>
        </pc:spChg>
        <pc:spChg chg="add">
          <ac:chgData name="Cummings, Jacquelyn" userId="fb3b2c1e-afc0-40da-80ce-92cb4c438c40" providerId="ADAL" clId="{07619BE5-83AD-4F23-A1D3-FF3BDE97BBDE}" dt="2021-09-20T15:53:13.121" v="4" actId="26606"/>
          <ac:spMkLst>
            <pc:docMk/>
            <pc:sldMk cId="3945016420" sldId="256"/>
            <ac:spMk id="10" creationId="{A3BAF07C-C39E-42EB-BB22-8D46691D9735}"/>
          </ac:spMkLst>
        </pc:spChg>
        <pc:spChg chg="add">
          <ac:chgData name="Cummings, Jacquelyn" userId="fb3b2c1e-afc0-40da-80ce-92cb4c438c40" providerId="ADAL" clId="{07619BE5-83AD-4F23-A1D3-FF3BDE97BBDE}" dt="2021-09-20T15:53:13.121" v="4" actId="26606"/>
          <ac:spMkLst>
            <pc:docMk/>
            <pc:sldMk cId="3945016420" sldId="256"/>
            <ac:spMk id="33" creationId="{A7795DFA-888F-47E2-B44E-DE1D3B3E46A4}"/>
          </ac:spMkLst>
        </pc:spChg>
        <pc:grpChg chg="add">
          <ac:chgData name="Cummings, Jacquelyn" userId="fb3b2c1e-afc0-40da-80ce-92cb4c438c40" providerId="ADAL" clId="{07619BE5-83AD-4F23-A1D3-FF3BDE97BBDE}" dt="2021-09-20T15:53:13.121" v="4" actId="26606"/>
          <ac:grpSpMkLst>
            <pc:docMk/>
            <pc:sldMk cId="3945016420" sldId="256"/>
            <ac:grpSpMk id="12" creationId="{D8E9CF54-0466-4261-9E62-0249E60E1886}"/>
          </ac:grpSpMkLst>
        </pc:grpChg>
        <pc:picChg chg="add mod">
          <ac:chgData name="Cummings, Jacquelyn" userId="fb3b2c1e-afc0-40da-80ce-92cb4c438c40" providerId="ADAL" clId="{07619BE5-83AD-4F23-A1D3-FF3BDE97BBDE}" dt="2021-11-15T15:55:57.939" v="1252" actId="1076"/>
          <ac:picMkLst>
            <pc:docMk/>
            <pc:sldMk cId="3945016420" sldId="256"/>
            <ac:picMk id="4" creationId="{4BFED14B-6740-4C18-8DE2-5CB39CD6FEBF}"/>
          </ac:picMkLst>
        </pc:picChg>
        <pc:picChg chg="add del mod">
          <ac:chgData name="Cummings, Jacquelyn" userId="fb3b2c1e-afc0-40da-80ce-92cb4c438c40" providerId="ADAL" clId="{07619BE5-83AD-4F23-A1D3-FF3BDE97BBDE}" dt="2021-11-15T15:55:45.101" v="1248" actId="478"/>
          <ac:picMkLst>
            <pc:docMk/>
            <pc:sldMk cId="3945016420" sldId="256"/>
            <ac:picMk id="5" creationId="{87065EA9-2695-4E71-AB30-D4037A35FB01}"/>
          </ac:picMkLst>
        </pc:picChg>
      </pc:sldChg>
      <pc:sldChg chg="addSp delSp modSp new mod setBg setClrOvrMap">
        <pc:chgData name="Cummings, Jacquelyn" userId="fb3b2c1e-afc0-40da-80ce-92cb4c438c40" providerId="ADAL" clId="{07619BE5-83AD-4F23-A1D3-FF3BDE97BBDE}" dt="2021-11-15T15:56:28.597" v="1291" actId="14100"/>
        <pc:sldMkLst>
          <pc:docMk/>
          <pc:sldMk cId="814087367" sldId="257"/>
        </pc:sldMkLst>
        <pc:spChg chg="mod">
          <ac:chgData name="Cummings, Jacquelyn" userId="fb3b2c1e-afc0-40da-80ce-92cb4c438c40" providerId="ADAL" clId="{07619BE5-83AD-4F23-A1D3-FF3BDE97BBDE}" dt="2021-11-15T15:56:24.151" v="1288" actId="1076"/>
          <ac:spMkLst>
            <pc:docMk/>
            <pc:sldMk cId="814087367" sldId="257"/>
            <ac:spMk id="2" creationId="{1BD5139B-1A54-4C80-A384-62B8EEEDDB8F}"/>
          </ac:spMkLst>
        </pc:spChg>
        <pc:spChg chg="del">
          <ac:chgData name="Cummings, Jacquelyn" userId="fb3b2c1e-afc0-40da-80ce-92cb4c438c40" providerId="ADAL" clId="{07619BE5-83AD-4F23-A1D3-FF3BDE97BBDE}" dt="2021-09-20T15:54:37.279" v="48" actId="931"/>
          <ac:spMkLst>
            <pc:docMk/>
            <pc:sldMk cId="814087367" sldId="257"/>
            <ac:spMk id="3" creationId="{A1C672AC-1B21-4C2C-B8D6-4CDD1B376199}"/>
          </ac:spMkLst>
        </pc:spChg>
        <pc:spChg chg="add mod">
          <ac:chgData name="Cummings, Jacquelyn" userId="fb3b2c1e-afc0-40da-80ce-92cb4c438c40" providerId="ADAL" clId="{07619BE5-83AD-4F23-A1D3-FF3BDE97BBDE}" dt="2021-11-15T15:56:28.597" v="1291" actId="14100"/>
          <ac:spMkLst>
            <pc:docMk/>
            <pc:sldMk cId="814087367" sldId="257"/>
            <ac:spMk id="9" creationId="{0867A809-08AF-430F-811F-45BDF9917BC2}"/>
          </ac:spMkLst>
        </pc:spChg>
        <pc:spChg chg="add">
          <ac:chgData name="Cummings, Jacquelyn" userId="fb3b2c1e-afc0-40da-80ce-92cb4c438c40" providerId="ADAL" clId="{07619BE5-83AD-4F23-A1D3-FF3BDE97BBDE}" dt="2021-09-20T15:54:45.672" v="51" actId="26606"/>
          <ac:spMkLst>
            <pc:docMk/>
            <pc:sldMk cId="814087367" sldId="257"/>
            <ac:spMk id="12" creationId="{4F74D28C-3268-4E35-8EE1-D92CB4A85A7D}"/>
          </ac:spMkLst>
        </pc:spChg>
        <pc:picChg chg="add mod ord">
          <ac:chgData name="Cummings, Jacquelyn" userId="fb3b2c1e-afc0-40da-80ce-92cb4c438c40" providerId="ADAL" clId="{07619BE5-83AD-4F23-A1D3-FF3BDE97BBDE}" dt="2021-09-20T15:54:45.672" v="51" actId="26606"/>
          <ac:picMkLst>
            <pc:docMk/>
            <pc:sldMk cId="814087367" sldId="257"/>
            <ac:picMk id="5" creationId="{DF260B25-45A8-4550-B091-5DA3BDE4ADD0}"/>
          </ac:picMkLst>
        </pc:picChg>
      </pc:sldChg>
      <pc:sldChg chg="addSp delSp modSp new mod setBg setClrOvrMap">
        <pc:chgData name="Cummings, Jacquelyn" userId="fb3b2c1e-afc0-40da-80ce-92cb4c438c40" providerId="ADAL" clId="{07619BE5-83AD-4F23-A1D3-FF3BDE97BBDE}" dt="2021-09-20T16:00:05.587" v="412" actId="26606"/>
        <pc:sldMkLst>
          <pc:docMk/>
          <pc:sldMk cId="2438842158" sldId="258"/>
        </pc:sldMkLst>
        <pc:spChg chg="mod">
          <ac:chgData name="Cummings, Jacquelyn" userId="fb3b2c1e-afc0-40da-80ce-92cb4c438c40" providerId="ADAL" clId="{07619BE5-83AD-4F23-A1D3-FF3BDE97BBDE}" dt="2021-09-20T16:00:05.587" v="412" actId="26606"/>
          <ac:spMkLst>
            <pc:docMk/>
            <pc:sldMk cId="2438842158" sldId="258"/>
            <ac:spMk id="2" creationId="{B0C27E35-9AB8-4885-ABAE-2EB326D1CA72}"/>
          </ac:spMkLst>
        </pc:spChg>
        <pc:spChg chg="del mod">
          <ac:chgData name="Cummings, Jacquelyn" userId="fb3b2c1e-afc0-40da-80ce-92cb4c438c40" providerId="ADAL" clId="{07619BE5-83AD-4F23-A1D3-FF3BDE97BBDE}" dt="2021-09-20T16:00:05.587" v="412" actId="26606"/>
          <ac:spMkLst>
            <pc:docMk/>
            <pc:sldMk cId="2438842158" sldId="258"/>
            <ac:spMk id="3" creationId="{791FA03A-FE29-4729-96AD-8DB5CB5FC80E}"/>
          </ac:spMkLst>
        </pc:spChg>
        <pc:spChg chg="add del">
          <ac:chgData name="Cummings, Jacquelyn" userId="fb3b2c1e-afc0-40da-80ce-92cb4c438c40" providerId="ADAL" clId="{07619BE5-83AD-4F23-A1D3-FF3BDE97BBDE}" dt="2021-09-20T16:00:05.587" v="412" actId="26606"/>
          <ac:spMkLst>
            <pc:docMk/>
            <pc:sldMk cId="2438842158" sldId="258"/>
            <ac:spMk id="31" creationId="{64F9BF67-14D7-4F9D-A8E4-4BB8DE3512EE}"/>
          </ac:spMkLst>
        </pc:spChg>
        <pc:spChg chg="add">
          <ac:chgData name="Cummings, Jacquelyn" userId="fb3b2c1e-afc0-40da-80ce-92cb4c438c40" providerId="ADAL" clId="{07619BE5-83AD-4F23-A1D3-FF3BDE97BBDE}" dt="2021-09-20T16:00:05.587" v="412" actId="26606"/>
          <ac:spMkLst>
            <pc:docMk/>
            <pc:sldMk cId="2438842158" sldId="258"/>
            <ac:spMk id="37" creationId="{C5278130-DFE0-457B-8698-88DF69019DDE}"/>
          </ac:spMkLst>
        </pc:spChg>
        <pc:spChg chg="add">
          <ac:chgData name="Cummings, Jacquelyn" userId="fb3b2c1e-afc0-40da-80ce-92cb4c438c40" providerId="ADAL" clId="{07619BE5-83AD-4F23-A1D3-FF3BDE97BBDE}" dt="2021-09-20T16:00:05.587" v="412" actId="26606"/>
          <ac:spMkLst>
            <pc:docMk/>
            <pc:sldMk cId="2438842158" sldId="258"/>
            <ac:spMk id="39" creationId="{2F99531B-1681-4D6E-BECB-18325B33A618}"/>
          </ac:spMkLst>
        </pc:spChg>
        <pc:spChg chg="add">
          <ac:chgData name="Cummings, Jacquelyn" userId="fb3b2c1e-afc0-40da-80ce-92cb4c438c40" providerId="ADAL" clId="{07619BE5-83AD-4F23-A1D3-FF3BDE97BBDE}" dt="2021-09-20T16:00:05.587" v="412" actId="26606"/>
          <ac:spMkLst>
            <pc:docMk/>
            <pc:sldMk cId="2438842158" sldId="258"/>
            <ac:spMk id="41" creationId="{20344094-430A-400B-804B-910E696A1A90}"/>
          </ac:spMkLst>
        </pc:spChg>
        <pc:spChg chg="add">
          <ac:chgData name="Cummings, Jacquelyn" userId="fb3b2c1e-afc0-40da-80ce-92cb4c438c40" providerId="ADAL" clId="{07619BE5-83AD-4F23-A1D3-FF3BDE97BBDE}" dt="2021-09-20T16:00:05.587" v="412" actId="26606"/>
          <ac:spMkLst>
            <pc:docMk/>
            <pc:sldMk cId="2438842158" sldId="258"/>
            <ac:spMk id="43" creationId="{453C67DF-7782-4E57-AB9B-F1B4811AD8FE}"/>
          </ac:spMkLst>
        </pc:spChg>
        <pc:grpChg chg="add del">
          <ac:chgData name="Cummings, Jacquelyn" userId="fb3b2c1e-afc0-40da-80ce-92cb4c438c40" providerId="ADAL" clId="{07619BE5-83AD-4F23-A1D3-FF3BDE97BBDE}" dt="2021-09-20T16:00:05.587" v="412" actId="26606"/>
          <ac:grpSpMkLst>
            <pc:docMk/>
            <pc:sldMk cId="2438842158" sldId="258"/>
            <ac:grpSpMk id="8" creationId="{DDAE397D-2F47-480F-95CA-D5EDB24333CB}"/>
          </ac:grpSpMkLst>
        </pc:grpChg>
        <pc:graphicFrameChg chg="add">
          <ac:chgData name="Cummings, Jacquelyn" userId="fb3b2c1e-afc0-40da-80ce-92cb4c438c40" providerId="ADAL" clId="{07619BE5-83AD-4F23-A1D3-FF3BDE97BBDE}" dt="2021-09-20T16:00:05.587" v="412" actId="26606"/>
          <ac:graphicFrameMkLst>
            <pc:docMk/>
            <pc:sldMk cId="2438842158" sldId="258"/>
            <ac:graphicFrameMk id="33" creationId="{56EC063F-2160-4081-9C9F-AE33721634C9}"/>
          </ac:graphicFrameMkLst>
        </pc:graphicFrameChg>
        <pc:cxnChg chg="add">
          <ac:chgData name="Cummings, Jacquelyn" userId="fb3b2c1e-afc0-40da-80ce-92cb4c438c40" providerId="ADAL" clId="{07619BE5-83AD-4F23-A1D3-FF3BDE97BBDE}" dt="2021-09-20T16:00:05.587" v="412" actId="26606"/>
          <ac:cxnSpMkLst>
            <pc:docMk/>
            <pc:sldMk cId="2438842158" sldId="258"/>
            <ac:cxnSpMk id="45" creationId="{B03A5AE3-BD30-455C-842B-7626C8BEF097}"/>
          </ac:cxnSpMkLst>
        </pc:cxnChg>
        <pc:cxnChg chg="add">
          <ac:chgData name="Cummings, Jacquelyn" userId="fb3b2c1e-afc0-40da-80ce-92cb4c438c40" providerId="ADAL" clId="{07619BE5-83AD-4F23-A1D3-FF3BDE97BBDE}" dt="2021-09-20T16:00:05.587" v="412" actId="26606"/>
          <ac:cxnSpMkLst>
            <pc:docMk/>
            <pc:sldMk cId="2438842158" sldId="258"/>
            <ac:cxnSpMk id="47" creationId="{2DBECAA5-1F2D-470D-875C-8F2C2CA3E54B}"/>
          </ac:cxnSpMkLst>
        </pc:cxnChg>
      </pc:sldChg>
      <pc:sldChg chg="addSp delSp modSp new mod setBg setClrOvrMap">
        <pc:chgData name="Cummings, Jacquelyn" userId="fb3b2c1e-afc0-40da-80ce-92cb4c438c40" providerId="ADAL" clId="{07619BE5-83AD-4F23-A1D3-FF3BDE97BBDE}" dt="2021-11-15T16:12:27.637" v="2259" actId="478"/>
        <pc:sldMkLst>
          <pc:docMk/>
          <pc:sldMk cId="91814785" sldId="259"/>
        </pc:sldMkLst>
        <pc:spChg chg="mod">
          <ac:chgData name="Cummings, Jacquelyn" userId="fb3b2c1e-afc0-40da-80ce-92cb4c438c40" providerId="ADAL" clId="{07619BE5-83AD-4F23-A1D3-FF3BDE97BBDE}" dt="2021-11-15T16:11:39.256" v="2247" actId="1076"/>
          <ac:spMkLst>
            <pc:docMk/>
            <pc:sldMk cId="91814785" sldId="259"/>
            <ac:spMk id="2" creationId="{F71905AF-9D6D-49BC-A1AF-D803D02D6EBC}"/>
          </ac:spMkLst>
        </pc:spChg>
        <pc:spChg chg="del">
          <ac:chgData name="Cummings, Jacquelyn" userId="fb3b2c1e-afc0-40da-80ce-92cb4c438c40" providerId="ADAL" clId="{07619BE5-83AD-4F23-A1D3-FF3BDE97BBDE}" dt="2021-09-20T16:06:27.446" v="814" actId="931"/>
          <ac:spMkLst>
            <pc:docMk/>
            <pc:sldMk cId="91814785" sldId="259"/>
            <ac:spMk id="3" creationId="{B6B680E2-9B51-4FF4-9F9F-D7A3567F3A1F}"/>
          </ac:spMkLst>
        </pc:spChg>
        <pc:spChg chg="add del mod">
          <ac:chgData name="Cummings, Jacquelyn" userId="fb3b2c1e-afc0-40da-80ce-92cb4c438c40" providerId="ADAL" clId="{07619BE5-83AD-4F23-A1D3-FF3BDE97BBDE}" dt="2021-09-20T16:09:52.229" v="1191" actId="478"/>
          <ac:spMkLst>
            <pc:docMk/>
            <pc:sldMk cId="91814785" sldId="259"/>
            <ac:spMk id="7" creationId="{98208880-E62D-44FA-9C22-83F99364902E}"/>
          </ac:spMkLst>
        </pc:spChg>
        <pc:spChg chg="add del">
          <ac:chgData name="Cummings, Jacquelyn" userId="fb3b2c1e-afc0-40da-80ce-92cb4c438c40" providerId="ADAL" clId="{07619BE5-83AD-4F23-A1D3-FF3BDE97BBDE}" dt="2021-09-20T16:09:47.802" v="1190" actId="26606"/>
          <ac:spMkLst>
            <pc:docMk/>
            <pc:sldMk cId="91814785" sldId="259"/>
            <ac:spMk id="12" creationId="{DFF2AC85-FAA0-4844-813F-83C04D7382E2}"/>
          </ac:spMkLst>
        </pc:spChg>
        <pc:spChg chg="add del">
          <ac:chgData name="Cummings, Jacquelyn" userId="fb3b2c1e-afc0-40da-80ce-92cb4c438c40" providerId="ADAL" clId="{07619BE5-83AD-4F23-A1D3-FF3BDE97BBDE}" dt="2021-09-20T16:09:47.802" v="1190" actId="26606"/>
          <ac:spMkLst>
            <pc:docMk/>
            <pc:sldMk cId="91814785" sldId="259"/>
            <ac:spMk id="14" creationId="{89CC0F1E-BAA2-47B1-8F83-7ECB9FD9E009}"/>
          </ac:spMkLst>
        </pc:spChg>
        <pc:spChg chg="add">
          <ac:chgData name="Cummings, Jacquelyn" userId="fb3b2c1e-afc0-40da-80ce-92cb4c438c40" providerId="ADAL" clId="{07619BE5-83AD-4F23-A1D3-FF3BDE97BBDE}" dt="2021-09-20T16:09:47.802" v="1190" actId="26606"/>
          <ac:spMkLst>
            <pc:docMk/>
            <pc:sldMk cId="91814785" sldId="259"/>
            <ac:spMk id="21" creationId="{CF62D2A7-8207-488C-9F46-316BA81A16C8}"/>
          </ac:spMkLst>
        </pc:spChg>
        <pc:graphicFrameChg chg="add mod">
          <ac:chgData name="Cummings, Jacquelyn" userId="fb3b2c1e-afc0-40da-80ce-92cb4c438c40" providerId="ADAL" clId="{07619BE5-83AD-4F23-A1D3-FF3BDE97BBDE}" dt="2021-11-15T16:11:35.173" v="2246" actId="1076"/>
          <ac:graphicFrameMkLst>
            <pc:docMk/>
            <pc:sldMk cId="91814785" sldId="259"/>
            <ac:graphicFrameMk id="16" creationId="{435285EC-B3AF-4B5C-B303-8E899D600327}"/>
          </ac:graphicFrameMkLst>
        </pc:graphicFrameChg>
        <pc:picChg chg="add del mod">
          <ac:chgData name="Cummings, Jacquelyn" userId="fb3b2c1e-afc0-40da-80ce-92cb4c438c40" providerId="ADAL" clId="{07619BE5-83AD-4F23-A1D3-FF3BDE97BBDE}" dt="2021-11-15T16:12:27" v="2258" actId="931"/>
          <ac:picMkLst>
            <pc:docMk/>
            <pc:sldMk cId="91814785" sldId="259"/>
            <ac:picMk id="4" creationId="{22EF3628-2A1D-4960-A72B-EF1446CB4936}"/>
          </ac:picMkLst>
        </pc:picChg>
        <pc:picChg chg="add del mod ord">
          <ac:chgData name="Cummings, Jacquelyn" userId="fb3b2c1e-afc0-40da-80ce-92cb4c438c40" providerId="ADAL" clId="{07619BE5-83AD-4F23-A1D3-FF3BDE97BBDE}" dt="2021-09-20T16:06:31.424" v="817" actId="478"/>
          <ac:picMkLst>
            <pc:docMk/>
            <pc:sldMk cId="91814785" sldId="259"/>
            <ac:picMk id="5" creationId="{6D1ED988-9720-4FB4-B231-122B55538625}"/>
          </ac:picMkLst>
        </pc:picChg>
        <pc:picChg chg="add del">
          <ac:chgData name="Cummings, Jacquelyn" userId="fb3b2c1e-afc0-40da-80ce-92cb4c438c40" providerId="ADAL" clId="{07619BE5-83AD-4F23-A1D3-FF3BDE97BBDE}" dt="2021-11-15T16:12:27.637" v="2259" actId="478"/>
          <ac:picMkLst>
            <pc:docMk/>
            <pc:sldMk cId="91814785" sldId="259"/>
            <ac:picMk id="17" creationId="{05BCEA7A-72D4-434A-B49C-92666211974F}"/>
          </ac:picMkLst>
        </pc:picChg>
      </pc:sldChg>
      <pc:sldChg chg="modSp new mod">
        <pc:chgData name="Cummings, Jacquelyn" userId="fb3b2c1e-afc0-40da-80ce-92cb4c438c40" providerId="ADAL" clId="{07619BE5-83AD-4F23-A1D3-FF3BDE97BBDE}" dt="2021-09-20T16:00:58.132" v="517" actId="20577"/>
        <pc:sldMkLst>
          <pc:docMk/>
          <pc:sldMk cId="1131518794" sldId="260"/>
        </pc:sldMkLst>
        <pc:spChg chg="mod">
          <ac:chgData name="Cummings, Jacquelyn" userId="fb3b2c1e-afc0-40da-80ce-92cb4c438c40" providerId="ADAL" clId="{07619BE5-83AD-4F23-A1D3-FF3BDE97BBDE}" dt="2021-09-20T16:00:58.132" v="517" actId="20577"/>
          <ac:spMkLst>
            <pc:docMk/>
            <pc:sldMk cId="1131518794" sldId="260"/>
            <ac:spMk id="2" creationId="{64CA68AB-B59B-4CF3-A83B-011059130076}"/>
          </ac:spMkLst>
        </pc:spChg>
      </pc:sldChg>
      <pc:sldChg chg="addSp delSp modSp new mod setBg setClrOvrMap">
        <pc:chgData name="Cummings, Jacquelyn" userId="fb3b2c1e-afc0-40da-80ce-92cb4c438c40" providerId="ADAL" clId="{07619BE5-83AD-4F23-A1D3-FF3BDE97BBDE}" dt="2021-11-15T16:07:41.353" v="1918" actId="14100"/>
        <pc:sldMkLst>
          <pc:docMk/>
          <pc:sldMk cId="3976669347" sldId="261"/>
        </pc:sldMkLst>
        <pc:spChg chg="mod">
          <ac:chgData name="Cummings, Jacquelyn" userId="fb3b2c1e-afc0-40da-80ce-92cb4c438c40" providerId="ADAL" clId="{07619BE5-83AD-4F23-A1D3-FF3BDE97BBDE}" dt="2021-09-20T16:03:18.330" v="808" actId="26606"/>
          <ac:spMkLst>
            <pc:docMk/>
            <pc:sldMk cId="3976669347" sldId="261"/>
            <ac:spMk id="2" creationId="{14948A8B-4D94-4224-8E62-375F49897FFE}"/>
          </ac:spMkLst>
        </pc:spChg>
        <pc:spChg chg="mod ord">
          <ac:chgData name="Cummings, Jacquelyn" userId="fb3b2c1e-afc0-40da-80ce-92cb4c438c40" providerId="ADAL" clId="{07619BE5-83AD-4F23-A1D3-FF3BDE97BBDE}" dt="2021-09-20T16:03:25.180" v="813" actId="27636"/>
          <ac:spMkLst>
            <pc:docMk/>
            <pc:sldMk cId="3976669347" sldId="261"/>
            <ac:spMk id="3" creationId="{14E5A9E8-C41D-440B-B65C-FDBF673BD60F}"/>
          </ac:spMkLst>
        </pc:spChg>
        <pc:spChg chg="add">
          <ac:chgData name="Cummings, Jacquelyn" userId="fb3b2c1e-afc0-40da-80ce-92cb4c438c40" providerId="ADAL" clId="{07619BE5-83AD-4F23-A1D3-FF3BDE97BBDE}" dt="2021-09-20T16:03:18.330" v="808" actId="26606"/>
          <ac:spMkLst>
            <pc:docMk/>
            <pc:sldMk cId="3976669347" sldId="261"/>
            <ac:spMk id="10" creationId="{E0D60ECE-8986-45DC-B7FE-EC7699B466B8}"/>
          </ac:spMkLst>
        </pc:spChg>
        <pc:spChg chg="add">
          <ac:chgData name="Cummings, Jacquelyn" userId="fb3b2c1e-afc0-40da-80ce-92cb4c438c40" providerId="ADAL" clId="{07619BE5-83AD-4F23-A1D3-FF3BDE97BBDE}" dt="2021-09-20T16:03:18.330" v="808" actId="26606"/>
          <ac:spMkLst>
            <pc:docMk/>
            <pc:sldMk cId="3976669347" sldId="261"/>
            <ac:spMk id="12" creationId="{96964194-5878-40D2-8EC0-DDC58387FA56}"/>
          </ac:spMkLst>
        </pc:spChg>
        <pc:picChg chg="add del mod">
          <ac:chgData name="Cummings, Jacquelyn" userId="fb3b2c1e-afc0-40da-80ce-92cb4c438c40" providerId="ADAL" clId="{07619BE5-83AD-4F23-A1D3-FF3BDE97BBDE}" dt="2021-11-15T16:06:35.536" v="1906" actId="478"/>
          <ac:picMkLst>
            <pc:docMk/>
            <pc:sldMk cId="3976669347" sldId="261"/>
            <ac:picMk id="5" creationId="{BED3AA2E-75A6-4FE2-882D-EACFE35A272A}"/>
          </ac:picMkLst>
        </pc:picChg>
        <pc:picChg chg="add mod modCrop">
          <ac:chgData name="Cummings, Jacquelyn" userId="fb3b2c1e-afc0-40da-80ce-92cb4c438c40" providerId="ADAL" clId="{07619BE5-83AD-4F23-A1D3-FF3BDE97BBDE}" dt="2021-11-15T16:07:41.353" v="1918" actId="14100"/>
          <ac:picMkLst>
            <pc:docMk/>
            <pc:sldMk cId="3976669347" sldId="261"/>
            <ac:picMk id="6" creationId="{BCB801B1-F2B5-40DB-B18D-9385D03959C6}"/>
          </ac:picMkLst>
        </pc:picChg>
      </pc:sldChg>
      <pc:sldChg chg="addSp delSp modSp new mod setBg">
        <pc:chgData name="Cummings, Jacquelyn" userId="fb3b2c1e-afc0-40da-80ce-92cb4c438c40" providerId="ADAL" clId="{07619BE5-83AD-4F23-A1D3-FF3BDE97BBDE}" dt="2021-09-20T16:34:36.119" v="1200" actId="26606"/>
        <pc:sldMkLst>
          <pc:docMk/>
          <pc:sldMk cId="3530881344" sldId="262"/>
        </pc:sldMkLst>
        <pc:spChg chg="del">
          <ac:chgData name="Cummings, Jacquelyn" userId="fb3b2c1e-afc0-40da-80ce-92cb4c438c40" providerId="ADAL" clId="{07619BE5-83AD-4F23-A1D3-FF3BDE97BBDE}" dt="2021-09-20T16:34:36.119" v="1200" actId="26606"/>
          <ac:spMkLst>
            <pc:docMk/>
            <pc:sldMk cId="3530881344" sldId="262"/>
            <ac:spMk id="2" creationId="{176168AF-9A3D-4790-B3E4-D7DD941A7A16}"/>
          </ac:spMkLst>
        </pc:spChg>
        <pc:spChg chg="del">
          <ac:chgData name="Cummings, Jacquelyn" userId="fb3b2c1e-afc0-40da-80ce-92cb4c438c40" providerId="ADAL" clId="{07619BE5-83AD-4F23-A1D3-FF3BDE97BBDE}" dt="2021-09-20T16:34:36.119" v="1200" actId="26606"/>
          <ac:spMkLst>
            <pc:docMk/>
            <pc:sldMk cId="3530881344" sldId="262"/>
            <ac:spMk id="3" creationId="{88B7BD6A-4061-48B8-91C0-4474DF6CD911}"/>
          </ac:spMkLst>
        </pc:spChg>
        <pc:spChg chg="add">
          <ac:chgData name="Cummings, Jacquelyn" userId="fb3b2c1e-afc0-40da-80ce-92cb4c438c40" providerId="ADAL" clId="{07619BE5-83AD-4F23-A1D3-FF3BDE97BBDE}" dt="2021-09-20T16:34:36.119" v="1200" actId="26606"/>
          <ac:spMkLst>
            <pc:docMk/>
            <pc:sldMk cId="3530881344" sldId="262"/>
            <ac:spMk id="10" creationId="{AB8C311F-7253-4AED-9701-7FC0708C41C7}"/>
          </ac:spMkLst>
        </pc:spChg>
        <pc:spChg chg="add">
          <ac:chgData name="Cummings, Jacquelyn" userId="fb3b2c1e-afc0-40da-80ce-92cb4c438c40" providerId="ADAL" clId="{07619BE5-83AD-4F23-A1D3-FF3BDE97BBDE}" dt="2021-09-20T16:34:36.119" v="1200" actId="26606"/>
          <ac:spMkLst>
            <pc:docMk/>
            <pc:sldMk cId="3530881344" sldId="262"/>
            <ac:spMk id="12" creationId="{E2384209-CB15-4CDF-9D31-C44FD9A3F20D}"/>
          </ac:spMkLst>
        </pc:spChg>
        <pc:spChg chg="add">
          <ac:chgData name="Cummings, Jacquelyn" userId="fb3b2c1e-afc0-40da-80ce-92cb4c438c40" providerId="ADAL" clId="{07619BE5-83AD-4F23-A1D3-FF3BDE97BBDE}" dt="2021-09-20T16:34:36.119" v="1200" actId="26606"/>
          <ac:spMkLst>
            <pc:docMk/>
            <pc:sldMk cId="3530881344" sldId="262"/>
            <ac:spMk id="14" creationId="{2633B3B5-CC90-43F0-8714-D31D1F3F0209}"/>
          </ac:spMkLst>
        </pc:spChg>
        <pc:spChg chg="add">
          <ac:chgData name="Cummings, Jacquelyn" userId="fb3b2c1e-afc0-40da-80ce-92cb4c438c40" providerId="ADAL" clId="{07619BE5-83AD-4F23-A1D3-FF3BDE97BBDE}" dt="2021-09-20T16:34:36.119" v="1200" actId="26606"/>
          <ac:spMkLst>
            <pc:docMk/>
            <pc:sldMk cId="3530881344" sldId="262"/>
            <ac:spMk id="16" creationId="{A8D57A06-A426-446D-B02C-A2DC6B62E45E}"/>
          </ac:spMkLst>
        </pc:spChg>
        <pc:picChg chg="add mod">
          <ac:chgData name="Cummings, Jacquelyn" userId="fb3b2c1e-afc0-40da-80ce-92cb4c438c40" providerId="ADAL" clId="{07619BE5-83AD-4F23-A1D3-FF3BDE97BBDE}" dt="2021-09-20T16:34:36.119" v="1200" actId="26606"/>
          <ac:picMkLst>
            <pc:docMk/>
            <pc:sldMk cId="3530881344" sldId="262"/>
            <ac:picMk id="5" creationId="{28F847A2-9CED-47F0-ABF7-D53FE3F21047}"/>
          </ac:picMkLst>
        </pc:picChg>
      </pc:sldChg>
      <pc:sldChg chg="addSp delSp modSp new mod setBg">
        <pc:chgData name="Cummings, Jacquelyn" userId="fb3b2c1e-afc0-40da-80ce-92cb4c438c40" providerId="ADAL" clId="{07619BE5-83AD-4F23-A1D3-FF3BDE97BBDE}" dt="2021-09-20T16:59:35.712" v="1243" actId="26606"/>
        <pc:sldMkLst>
          <pc:docMk/>
          <pc:sldMk cId="3818443448" sldId="263"/>
        </pc:sldMkLst>
        <pc:spChg chg="mod ord">
          <ac:chgData name="Cummings, Jacquelyn" userId="fb3b2c1e-afc0-40da-80ce-92cb4c438c40" providerId="ADAL" clId="{07619BE5-83AD-4F23-A1D3-FF3BDE97BBDE}" dt="2021-09-20T16:59:35.712" v="1243" actId="26606"/>
          <ac:spMkLst>
            <pc:docMk/>
            <pc:sldMk cId="3818443448" sldId="263"/>
            <ac:spMk id="2" creationId="{C792F970-AB9F-4C95-B207-61B9CDA7F7E1}"/>
          </ac:spMkLst>
        </pc:spChg>
        <pc:spChg chg="del">
          <ac:chgData name="Cummings, Jacquelyn" userId="fb3b2c1e-afc0-40da-80ce-92cb4c438c40" providerId="ADAL" clId="{07619BE5-83AD-4F23-A1D3-FF3BDE97BBDE}" dt="2021-09-20T16:59:27.790" v="1236" actId="931"/>
          <ac:spMkLst>
            <pc:docMk/>
            <pc:sldMk cId="3818443448" sldId="263"/>
            <ac:spMk id="3" creationId="{CF1DB80C-8ACA-407A-8409-1A9715BB3634}"/>
          </ac:spMkLst>
        </pc:spChg>
        <pc:spChg chg="add">
          <ac:chgData name="Cummings, Jacquelyn" userId="fb3b2c1e-afc0-40da-80ce-92cb4c438c40" providerId="ADAL" clId="{07619BE5-83AD-4F23-A1D3-FF3BDE97BBDE}" dt="2021-09-20T16:59:35.712" v="1243" actId="26606"/>
          <ac:spMkLst>
            <pc:docMk/>
            <pc:sldMk cId="3818443448" sldId="263"/>
            <ac:spMk id="12" creationId="{B4D3D850-2041-4B7C-AED9-54DA385B14F7}"/>
          </ac:spMkLst>
        </pc:spChg>
        <pc:spChg chg="add">
          <ac:chgData name="Cummings, Jacquelyn" userId="fb3b2c1e-afc0-40da-80ce-92cb4c438c40" providerId="ADAL" clId="{07619BE5-83AD-4F23-A1D3-FF3BDE97BBDE}" dt="2021-09-20T16:59:35.712" v="1243" actId="26606"/>
          <ac:spMkLst>
            <pc:docMk/>
            <pc:sldMk cId="3818443448" sldId="263"/>
            <ac:spMk id="14" creationId="{B497CCB5-5FC2-473C-AFCC-2430CEF1DF71}"/>
          </ac:spMkLst>
        </pc:spChg>
        <pc:spChg chg="add">
          <ac:chgData name="Cummings, Jacquelyn" userId="fb3b2c1e-afc0-40da-80ce-92cb4c438c40" providerId="ADAL" clId="{07619BE5-83AD-4F23-A1D3-FF3BDE97BBDE}" dt="2021-09-20T16:59:35.712" v="1243" actId="26606"/>
          <ac:spMkLst>
            <pc:docMk/>
            <pc:sldMk cId="3818443448" sldId="263"/>
            <ac:spMk id="16" creationId="{599C8C75-BFDF-44E7-A028-EEB5EDD58817}"/>
          </ac:spMkLst>
        </pc:spChg>
        <pc:picChg chg="add mod ord">
          <ac:chgData name="Cummings, Jacquelyn" userId="fb3b2c1e-afc0-40da-80ce-92cb4c438c40" providerId="ADAL" clId="{07619BE5-83AD-4F23-A1D3-FF3BDE97BBDE}" dt="2021-09-20T16:59:35.712" v="1243" actId="26606"/>
          <ac:picMkLst>
            <pc:docMk/>
            <pc:sldMk cId="3818443448" sldId="263"/>
            <ac:picMk id="5" creationId="{601A89F9-EC77-456E-89D4-2F9C8C601219}"/>
          </ac:picMkLst>
        </pc:picChg>
        <pc:picChg chg="add mod">
          <ac:chgData name="Cummings, Jacquelyn" userId="fb3b2c1e-afc0-40da-80ce-92cb4c438c40" providerId="ADAL" clId="{07619BE5-83AD-4F23-A1D3-FF3BDE97BBDE}" dt="2021-09-20T16:59:35.712" v="1243" actId="26606"/>
          <ac:picMkLst>
            <pc:docMk/>
            <pc:sldMk cId="3818443448" sldId="263"/>
            <ac:picMk id="7" creationId="{20F6A13A-928B-4CCD-9790-436D12965D4C}"/>
          </ac:picMkLst>
        </pc:picChg>
      </pc:sldChg>
      <pc:sldChg chg="addSp delSp modSp new mod ord setBg">
        <pc:chgData name="Cummings, Jacquelyn" userId="fb3b2c1e-afc0-40da-80ce-92cb4c438c40" providerId="ADAL" clId="{07619BE5-83AD-4F23-A1D3-FF3BDE97BBDE}" dt="2021-11-15T16:17:41.572" v="2529"/>
        <pc:sldMkLst>
          <pc:docMk/>
          <pc:sldMk cId="4162227686" sldId="265"/>
        </pc:sldMkLst>
        <pc:spChg chg="mod">
          <ac:chgData name="Cummings, Jacquelyn" userId="fb3b2c1e-afc0-40da-80ce-92cb4c438c40" providerId="ADAL" clId="{07619BE5-83AD-4F23-A1D3-FF3BDE97BBDE}" dt="2021-11-15T16:00:02.978" v="1745" actId="26606"/>
          <ac:spMkLst>
            <pc:docMk/>
            <pc:sldMk cId="4162227686" sldId="265"/>
            <ac:spMk id="2" creationId="{415B921B-4554-4C02-9F2E-5E34295BF033}"/>
          </ac:spMkLst>
        </pc:spChg>
        <pc:spChg chg="mod ord">
          <ac:chgData name="Cummings, Jacquelyn" userId="fb3b2c1e-afc0-40da-80ce-92cb4c438c40" providerId="ADAL" clId="{07619BE5-83AD-4F23-A1D3-FF3BDE97BBDE}" dt="2021-11-15T16:00:02.978" v="1745" actId="26606"/>
          <ac:spMkLst>
            <pc:docMk/>
            <pc:sldMk cId="4162227686" sldId="265"/>
            <ac:spMk id="3" creationId="{8F1162B1-FC93-4A68-8EA2-D03DF2708F14}"/>
          </ac:spMkLst>
        </pc:spChg>
        <pc:spChg chg="add del">
          <ac:chgData name="Cummings, Jacquelyn" userId="fb3b2c1e-afc0-40da-80ce-92cb4c438c40" providerId="ADAL" clId="{07619BE5-83AD-4F23-A1D3-FF3BDE97BBDE}" dt="2021-11-15T16:00:02.978" v="1745" actId="26606"/>
          <ac:spMkLst>
            <pc:docMk/>
            <pc:sldMk cId="4162227686" sldId="265"/>
            <ac:spMk id="8" creationId="{5A0118C5-4F8D-4CF4-BADD-53FEACC6C42A}"/>
          </ac:spMkLst>
        </pc:spChg>
        <pc:spChg chg="add del">
          <ac:chgData name="Cummings, Jacquelyn" userId="fb3b2c1e-afc0-40da-80ce-92cb4c438c40" providerId="ADAL" clId="{07619BE5-83AD-4F23-A1D3-FF3BDE97BBDE}" dt="2021-11-15T16:00:02.978" v="1745" actId="26606"/>
          <ac:spMkLst>
            <pc:docMk/>
            <pc:sldMk cId="4162227686" sldId="265"/>
            <ac:spMk id="10" creationId="{4E0A5C5C-2A95-428E-9F6A-0D29EBD57C9F}"/>
          </ac:spMkLst>
        </pc:spChg>
        <pc:spChg chg="add del">
          <ac:chgData name="Cummings, Jacquelyn" userId="fb3b2c1e-afc0-40da-80ce-92cb4c438c40" providerId="ADAL" clId="{07619BE5-83AD-4F23-A1D3-FF3BDE97BBDE}" dt="2021-11-15T16:00:02.978" v="1745" actId="26606"/>
          <ac:spMkLst>
            <pc:docMk/>
            <pc:sldMk cId="4162227686" sldId="265"/>
            <ac:spMk id="12" creationId="{1056F38F-7C4E-461D-8709-7D0024AE1F79}"/>
          </ac:spMkLst>
        </pc:spChg>
        <pc:spChg chg="add del">
          <ac:chgData name="Cummings, Jacquelyn" userId="fb3b2c1e-afc0-40da-80ce-92cb4c438c40" providerId="ADAL" clId="{07619BE5-83AD-4F23-A1D3-FF3BDE97BBDE}" dt="2021-11-15T16:00:02.978" v="1745" actId="26606"/>
          <ac:spMkLst>
            <pc:docMk/>
            <pc:sldMk cId="4162227686" sldId="265"/>
            <ac:spMk id="14" creationId="{C7278469-3C3C-49CE-AEEE-E176A4900B78}"/>
          </ac:spMkLst>
        </pc:spChg>
        <pc:spChg chg="add del">
          <ac:chgData name="Cummings, Jacquelyn" userId="fb3b2c1e-afc0-40da-80ce-92cb4c438c40" providerId="ADAL" clId="{07619BE5-83AD-4F23-A1D3-FF3BDE97BBDE}" dt="2021-11-15T16:00:02.978" v="1745" actId="26606"/>
          <ac:spMkLst>
            <pc:docMk/>
            <pc:sldMk cId="4162227686" sldId="265"/>
            <ac:spMk id="20" creationId="{4C6598AB-1C17-4D54-951C-A082D94ACB7A}"/>
          </ac:spMkLst>
        </pc:spChg>
        <pc:spChg chg="add del">
          <ac:chgData name="Cummings, Jacquelyn" userId="fb3b2c1e-afc0-40da-80ce-92cb4c438c40" providerId="ADAL" clId="{07619BE5-83AD-4F23-A1D3-FF3BDE97BBDE}" dt="2021-11-15T16:00:02.978" v="1745" actId="26606"/>
          <ac:spMkLst>
            <pc:docMk/>
            <pc:sldMk cId="4162227686" sldId="265"/>
            <ac:spMk id="22" creationId="{C83B66D7-137D-4AC1-B172-53D60F08BEB5}"/>
          </ac:spMkLst>
        </pc:spChg>
        <pc:spChg chg="add del">
          <ac:chgData name="Cummings, Jacquelyn" userId="fb3b2c1e-afc0-40da-80ce-92cb4c438c40" providerId="ADAL" clId="{07619BE5-83AD-4F23-A1D3-FF3BDE97BBDE}" dt="2021-11-15T16:00:02.978" v="1745" actId="26606"/>
          <ac:spMkLst>
            <pc:docMk/>
            <pc:sldMk cId="4162227686" sldId="265"/>
            <ac:spMk id="24" creationId="{F6B92503-6984-4D15-8B98-8718709B785D}"/>
          </ac:spMkLst>
        </pc:spChg>
        <pc:spChg chg="add del">
          <ac:chgData name="Cummings, Jacquelyn" userId="fb3b2c1e-afc0-40da-80ce-92cb4c438c40" providerId="ADAL" clId="{07619BE5-83AD-4F23-A1D3-FF3BDE97BBDE}" dt="2021-11-15T16:00:02.978" v="1745" actId="26606"/>
          <ac:spMkLst>
            <pc:docMk/>
            <pc:sldMk cId="4162227686" sldId="265"/>
            <ac:spMk id="26" creationId="{08DDF938-524E-4C18-A47D-C00627832366}"/>
          </ac:spMkLst>
        </pc:spChg>
        <pc:spChg chg="add">
          <ac:chgData name="Cummings, Jacquelyn" userId="fb3b2c1e-afc0-40da-80ce-92cb4c438c40" providerId="ADAL" clId="{07619BE5-83AD-4F23-A1D3-FF3BDE97BBDE}" dt="2021-11-15T16:00:02.978" v="1745" actId="26606"/>
          <ac:spMkLst>
            <pc:docMk/>
            <pc:sldMk cId="4162227686" sldId="265"/>
            <ac:spMk id="38" creationId="{5A0118C5-4F8D-4CF4-BADD-53FEACC6C42A}"/>
          </ac:spMkLst>
        </pc:spChg>
        <pc:grpChg chg="add del">
          <ac:chgData name="Cummings, Jacquelyn" userId="fb3b2c1e-afc0-40da-80ce-92cb4c438c40" providerId="ADAL" clId="{07619BE5-83AD-4F23-A1D3-FF3BDE97BBDE}" dt="2021-11-15T16:00:02.978" v="1745" actId="26606"/>
          <ac:grpSpMkLst>
            <pc:docMk/>
            <pc:sldMk cId="4162227686" sldId="265"/>
            <ac:grpSpMk id="16" creationId="{93DC754C-7E09-422D-A8BB-AF632E90DFA2}"/>
          </ac:grpSpMkLst>
        </pc:grpChg>
        <pc:grpChg chg="add del">
          <ac:chgData name="Cummings, Jacquelyn" userId="fb3b2c1e-afc0-40da-80ce-92cb4c438c40" providerId="ADAL" clId="{07619BE5-83AD-4F23-A1D3-FF3BDE97BBDE}" dt="2021-11-15T16:00:02.978" v="1745" actId="26606"/>
          <ac:grpSpMkLst>
            <pc:docMk/>
            <pc:sldMk cId="4162227686" sldId="265"/>
            <ac:grpSpMk id="28" creationId="{3773FAF5-C452-4455-9411-D6AF5EBD4CA9}"/>
          </ac:grpSpMkLst>
        </pc:grpChg>
        <pc:grpChg chg="add">
          <ac:chgData name="Cummings, Jacquelyn" userId="fb3b2c1e-afc0-40da-80ce-92cb4c438c40" providerId="ADAL" clId="{07619BE5-83AD-4F23-A1D3-FF3BDE97BBDE}" dt="2021-11-15T16:00:02.978" v="1745" actId="26606"/>
          <ac:grpSpMkLst>
            <pc:docMk/>
            <pc:sldMk cId="4162227686" sldId="265"/>
            <ac:grpSpMk id="40" creationId="{B894EFA8-F425-4D19-A94B-445388B31E20}"/>
          </ac:grpSpMkLst>
        </pc:grpChg>
        <pc:grpChg chg="add">
          <ac:chgData name="Cummings, Jacquelyn" userId="fb3b2c1e-afc0-40da-80ce-92cb4c438c40" providerId="ADAL" clId="{07619BE5-83AD-4F23-A1D3-FF3BDE97BBDE}" dt="2021-11-15T16:00:02.978" v="1745" actId="26606"/>
          <ac:grpSpMkLst>
            <pc:docMk/>
            <pc:sldMk cId="4162227686" sldId="265"/>
            <ac:grpSpMk id="44" creationId="{582A903B-6B78-4F0A-B7C9-3D80499020B8}"/>
          </ac:grpSpMkLst>
        </pc:grpChg>
        <pc:picChg chg="add mod">
          <ac:chgData name="Cummings, Jacquelyn" userId="fb3b2c1e-afc0-40da-80ce-92cb4c438c40" providerId="ADAL" clId="{07619BE5-83AD-4F23-A1D3-FF3BDE97BBDE}" dt="2021-11-15T16:00:02.978" v="1745" actId="26606"/>
          <ac:picMkLst>
            <pc:docMk/>
            <pc:sldMk cId="4162227686" sldId="265"/>
            <ac:picMk id="5" creationId="{A104809D-1089-43AE-9459-7D4A720F75E6}"/>
          </ac:picMkLst>
        </pc:picChg>
      </pc:sldChg>
      <pc:sldChg chg="addSp delSp modSp new mod setBg setClrOvrMap">
        <pc:chgData name="Cummings, Jacquelyn" userId="fb3b2c1e-afc0-40da-80ce-92cb4c438c40" providerId="ADAL" clId="{07619BE5-83AD-4F23-A1D3-FF3BDE97BBDE}" dt="2021-11-15T16:13:45.968" v="2281" actId="27636"/>
        <pc:sldMkLst>
          <pc:docMk/>
          <pc:sldMk cId="1253874332" sldId="266"/>
        </pc:sldMkLst>
        <pc:spChg chg="mod ord">
          <ac:chgData name="Cummings, Jacquelyn" userId="fb3b2c1e-afc0-40da-80ce-92cb4c438c40" providerId="ADAL" clId="{07619BE5-83AD-4F23-A1D3-FF3BDE97BBDE}" dt="2021-11-15T16:13:30.141" v="2263" actId="1076"/>
          <ac:spMkLst>
            <pc:docMk/>
            <pc:sldMk cId="1253874332" sldId="266"/>
            <ac:spMk id="2" creationId="{73A53B03-9CC8-438D-9824-D5EC2B749EC6}"/>
          </ac:spMkLst>
        </pc:spChg>
        <pc:spChg chg="del">
          <ac:chgData name="Cummings, Jacquelyn" userId="fb3b2c1e-afc0-40da-80ce-92cb4c438c40" providerId="ADAL" clId="{07619BE5-83AD-4F23-A1D3-FF3BDE97BBDE}" dt="2021-11-15T16:04:41.270" v="1778" actId="931"/>
          <ac:spMkLst>
            <pc:docMk/>
            <pc:sldMk cId="1253874332" sldId="266"/>
            <ac:spMk id="3" creationId="{5AEC0AB6-F10D-4B9A-9457-501C91F3268C}"/>
          </ac:spMkLst>
        </pc:spChg>
        <pc:spChg chg="add mod ord">
          <ac:chgData name="Cummings, Jacquelyn" userId="fb3b2c1e-afc0-40da-80ce-92cb4c438c40" providerId="ADAL" clId="{07619BE5-83AD-4F23-A1D3-FF3BDE97BBDE}" dt="2021-11-15T16:13:45.968" v="2281" actId="27636"/>
          <ac:spMkLst>
            <pc:docMk/>
            <pc:sldMk cId="1253874332" sldId="266"/>
            <ac:spMk id="17" creationId="{F41EA073-A527-4A8B-A6A3-389E5DB634A9}"/>
          </ac:spMkLst>
        </pc:spChg>
        <pc:spChg chg="add del">
          <ac:chgData name="Cummings, Jacquelyn" userId="fb3b2c1e-afc0-40da-80ce-92cb4c438c40" providerId="ADAL" clId="{07619BE5-83AD-4F23-A1D3-FF3BDE97BBDE}" dt="2021-11-15T16:05:14.952" v="1790" actId="26606"/>
          <ac:spMkLst>
            <pc:docMk/>
            <pc:sldMk cId="1253874332" sldId="266"/>
            <ac:spMk id="18" creationId="{928F64C6-FE22-4FC1-A763-DFCC514811BD}"/>
          </ac:spMkLst>
        </pc:spChg>
        <pc:spChg chg="add del">
          <ac:chgData name="Cummings, Jacquelyn" userId="fb3b2c1e-afc0-40da-80ce-92cb4c438c40" providerId="ADAL" clId="{07619BE5-83AD-4F23-A1D3-FF3BDE97BBDE}" dt="2021-11-15T16:13:18.852" v="2261" actId="26606"/>
          <ac:spMkLst>
            <pc:docMk/>
            <pc:sldMk cId="1253874332" sldId="266"/>
            <ac:spMk id="22" creationId="{39BEB6D0-9E4E-4221-93D1-74ABECEE9EFC}"/>
          </ac:spMkLst>
        </pc:spChg>
        <pc:spChg chg="add del">
          <ac:chgData name="Cummings, Jacquelyn" userId="fb3b2c1e-afc0-40da-80ce-92cb4c438c40" providerId="ADAL" clId="{07619BE5-83AD-4F23-A1D3-FF3BDE97BBDE}" dt="2021-11-15T16:13:18.852" v="2261" actId="26606"/>
          <ac:spMkLst>
            <pc:docMk/>
            <pc:sldMk cId="1253874332" sldId="266"/>
            <ac:spMk id="23" creationId="{5CB593EA-2F98-479F-B4C4-F366571FA64D}"/>
          </ac:spMkLst>
        </pc:spChg>
        <pc:spChg chg="add">
          <ac:chgData name="Cummings, Jacquelyn" userId="fb3b2c1e-afc0-40da-80ce-92cb4c438c40" providerId="ADAL" clId="{07619BE5-83AD-4F23-A1D3-FF3BDE97BBDE}" dt="2021-11-15T16:13:18.852" v="2261" actId="26606"/>
          <ac:spMkLst>
            <pc:docMk/>
            <pc:sldMk cId="1253874332" sldId="266"/>
            <ac:spMk id="28" creationId="{F6E384F5-137A-40B1-97F0-694CC6ECD59C}"/>
          </ac:spMkLst>
        </pc:spChg>
        <pc:spChg chg="add">
          <ac:chgData name="Cummings, Jacquelyn" userId="fb3b2c1e-afc0-40da-80ce-92cb4c438c40" providerId="ADAL" clId="{07619BE5-83AD-4F23-A1D3-FF3BDE97BBDE}" dt="2021-11-15T16:13:18.852" v="2261" actId="26606"/>
          <ac:spMkLst>
            <pc:docMk/>
            <pc:sldMk cId="1253874332" sldId="266"/>
            <ac:spMk id="30" creationId="{9DBC4630-03DA-474F-BBCB-BA3AE6B317A4}"/>
          </ac:spMkLst>
        </pc:spChg>
        <pc:spChg chg="add">
          <ac:chgData name="Cummings, Jacquelyn" userId="fb3b2c1e-afc0-40da-80ce-92cb4c438c40" providerId="ADAL" clId="{07619BE5-83AD-4F23-A1D3-FF3BDE97BBDE}" dt="2021-11-15T16:13:18.852" v="2261" actId="26606"/>
          <ac:spMkLst>
            <pc:docMk/>
            <pc:sldMk cId="1253874332" sldId="266"/>
            <ac:spMk id="32" creationId="{78418A25-6EAC-4140-BFE6-284E1925B5EE}"/>
          </ac:spMkLst>
        </pc:spChg>
        <pc:spChg chg="add">
          <ac:chgData name="Cummings, Jacquelyn" userId="fb3b2c1e-afc0-40da-80ce-92cb4c438c40" providerId="ADAL" clId="{07619BE5-83AD-4F23-A1D3-FF3BDE97BBDE}" dt="2021-11-15T16:13:18.852" v="2261" actId="26606"/>
          <ac:spMkLst>
            <pc:docMk/>
            <pc:sldMk cId="1253874332" sldId="266"/>
            <ac:spMk id="34" creationId="{6B9D64DB-4D5C-4A91-B45F-F301E3174F9F}"/>
          </ac:spMkLst>
        </pc:spChg>
        <pc:spChg chg="add">
          <ac:chgData name="Cummings, Jacquelyn" userId="fb3b2c1e-afc0-40da-80ce-92cb4c438c40" providerId="ADAL" clId="{07619BE5-83AD-4F23-A1D3-FF3BDE97BBDE}" dt="2021-11-15T16:13:18.852" v="2261" actId="26606"/>
          <ac:spMkLst>
            <pc:docMk/>
            <pc:sldMk cId="1253874332" sldId="266"/>
            <ac:spMk id="36" creationId="{CB14CE1B-4BC5-4EF2-BE3D-05E4F580B3DB}"/>
          </ac:spMkLst>
        </pc:spChg>
        <pc:picChg chg="add mod ord">
          <ac:chgData name="Cummings, Jacquelyn" userId="fb3b2c1e-afc0-40da-80ce-92cb4c438c40" providerId="ADAL" clId="{07619BE5-83AD-4F23-A1D3-FF3BDE97BBDE}" dt="2021-11-15T16:13:18.852" v="2261" actId="26606"/>
          <ac:picMkLst>
            <pc:docMk/>
            <pc:sldMk cId="1253874332" sldId="266"/>
            <ac:picMk id="5" creationId="{ECEEEE30-06DA-4628-87FD-043D6024BB2E}"/>
          </ac:picMkLst>
        </pc:picChg>
        <pc:picChg chg="add mod ord">
          <ac:chgData name="Cummings, Jacquelyn" userId="fb3b2c1e-afc0-40da-80ce-92cb4c438c40" providerId="ADAL" clId="{07619BE5-83AD-4F23-A1D3-FF3BDE97BBDE}" dt="2021-11-15T16:13:18.852" v="2261" actId="26606"/>
          <ac:picMkLst>
            <pc:docMk/>
            <pc:sldMk cId="1253874332" sldId="266"/>
            <ac:picMk id="7" creationId="{A2B26926-A66D-41B8-B478-C6E9925CA8AD}"/>
          </ac:picMkLst>
        </pc:picChg>
        <pc:picChg chg="add mod">
          <ac:chgData name="Cummings, Jacquelyn" userId="fb3b2c1e-afc0-40da-80ce-92cb4c438c40" providerId="ADAL" clId="{07619BE5-83AD-4F23-A1D3-FF3BDE97BBDE}" dt="2021-11-15T16:13:18.852" v="2261" actId="26606"/>
          <ac:picMkLst>
            <pc:docMk/>
            <pc:sldMk cId="1253874332" sldId="266"/>
            <ac:picMk id="9" creationId="{E6B04A13-79D8-4640-9638-6CD7779C4EFA}"/>
          </ac:picMkLst>
        </pc:picChg>
        <pc:picChg chg="add mod">
          <ac:chgData name="Cummings, Jacquelyn" userId="fb3b2c1e-afc0-40da-80ce-92cb4c438c40" providerId="ADAL" clId="{07619BE5-83AD-4F23-A1D3-FF3BDE97BBDE}" dt="2021-11-15T16:13:18.852" v="2261" actId="26606"/>
          <ac:picMkLst>
            <pc:docMk/>
            <pc:sldMk cId="1253874332" sldId="266"/>
            <ac:picMk id="11" creationId="{C464FEE5-0B4A-4CC5-82B9-1ABCA31A9DC9}"/>
          </ac:picMkLst>
        </pc:picChg>
        <pc:picChg chg="add mod">
          <ac:chgData name="Cummings, Jacquelyn" userId="fb3b2c1e-afc0-40da-80ce-92cb4c438c40" providerId="ADAL" clId="{07619BE5-83AD-4F23-A1D3-FF3BDE97BBDE}" dt="2021-11-15T16:13:18.852" v="2261" actId="26606"/>
          <ac:picMkLst>
            <pc:docMk/>
            <pc:sldMk cId="1253874332" sldId="266"/>
            <ac:picMk id="13" creationId="{FA211E51-3BA2-482D-A9E1-1F556640FD2E}"/>
          </ac:picMkLst>
        </pc:picChg>
        <pc:cxnChg chg="add del">
          <ac:chgData name="Cummings, Jacquelyn" userId="fb3b2c1e-afc0-40da-80ce-92cb4c438c40" providerId="ADAL" clId="{07619BE5-83AD-4F23-A1D3-FF3BDE97BBDE}" dt="2021-11-15T16:05:14.952" v="1790" actId="26606"/>
          <ac:cxnSpMkLst>
            <pc:docMk/>
            <pc:sldMk cId="1253874332" sldId="266"/>
            <ac:cxnSpMk id="20" creationId="{5C34627B-48E6-4F4D-B843-97717A86B490}"/>
          </ac:cxnSpMkLst>
        </pc:cxnChg>
      </pc:sldChg>
      <pc:sldChg chg="addSp delSp modSp new mod setBg">
        <pc:chgData name="Cummings, Jacquelyn" userId="fb3b2c1e-afc0-40da-80ce-92cb4c438c40" providerId="ADAL" clId="{07619BE5-83AD-4F23-A1D3-FF3BDE97BBDE}" dt="2021-11-15T16:16:34.877" v="2451" actId="14100"/>
        <pc:sldMkLst>
          <pc:docMk/>
          <pc:sldMk cId="2690996670" sldId="267"/>
        </pc:sldMkLst>
        <pc:spChg chg="mod">
          <ac:chgData name="Cummings, Jacquelyn" userId="fb3b2c1e-afc0-40da-80ce-92cb4c438c40" providerId="ADAL" clId="{07619BE5-83AD-4F23-A1D3-FF3BDE97BBDE}" dt="2021-11-15T16:15:32.013" v="2389" actId="20577"/>
          <ac:spMkLst>
            <pc:docMk/>
            <pc:sldMk cId="2690996670" sldId="267"/>
            <ac:spMk id="2" creationId="{6788C237-0771-43D0-B177-7782505C4F00}"/>
          </ac:spMkLst>
        </pc:spChg>
        <pc:spChg chg="del">
          <ac:chgData name="Cummings, Jacquelyn" userId="fb3b2c1e-afc0-40da-80ce-92cb4c438c40" providerId="ADAL" clId="{07619BE5-83AD-4F23-A1D3-FF3BDE97BBDE}" dt="2021-11-15T16:14:28.012" v="2283" actId="931"/>
          <ac:spMkLst>
            <pc:docMk/>
            <pc:sldMk cId="2690996670" sldId="267"/>
            <ac:spMk id="3" creationId="{CC6A6CD8-EBEB-4268-901C-469C9E99ACF2}"/>
          </ac:spMkLst>
        </pc:spChg>
        <pc:spChg chg="add mod">
          <ac:chgData name="Cummings, Jacquelyn" userId="fb3b2c1e-afc0-40da-80ce-92cb4c438c40" providerId="ADAL" clId="{07619BE5-83AD-4F23-A1D3-FF3BDE97BBDE}" dt="2021-11-15T16:16:34.877" v="2451" actId="14100"/>
          <ac:spMkLst>
            <pc:docMk/>
            <pc:sldMk cId="2690996670" sldId="267"/>
            <ac:spMk id="9" creationId="{0F6E05CF-907F-489B-9640-1AAD8DFE09F6}"/>
          </ac:spMkLst>
        </pc:spChg>
        <pc:spChg chg="add">
          <ac:chgData name="Cummings, Jacquelyn" userId="fb3b2c1e-afc0-40da-80ce-92cb4c438c40" providerId="ADAL" clId="{07619BE5-83AD-4F23-A1D3-FF3BDE97BBDE}" dt="2021-11-15T16:14:35.274" v="2286" actId="26606"/>
          <ac:spMkLst>
            <pc:docMk/>
            <pc:sldMk cId="2690996670" sldId="267"/>
            <ac:spMk id="12" creationId="{C681C32C-7AFC-4BB3-9088-65CBDFC5D1C2}"/>
          </ac:spMkLst>
        </pc:spChg>
        <pc:spChg chg="add">
          <ac:chgData name="Cummings, Jacquelyn" userId="fb3b2c1e-afc0-40da-80ce-92cb4c438c40" providerId="ADAL" clId="{07619BE5-83AD-4F23-A1D3-FF3BDE97BBDE}" dt="2021-11-15T16:14:35.274" v="2286" actId="26606"/>
          <ac:spMkLst>
            <pc:docMk/>
            <pc:sldMk cId="2690996670" sldId="267"/>
            <ac:spMk id="14" creationId="{199C0ED0-69DE-4C31-A5CF-E2A46FD30226}"/>
          </ac:spMkLst>
        </pc:spChg>
        <pc:spChg chg="add">
          <ac:chgData name="Cummings, Jacquelyn" userId="fb3b2c1e-afc0-40da-80ce-92cb4c438c40" providerId="ADAL" clId="{07619BE5-83AD-4F23-A1D3-FF3BDE97BBDE}" dt="2021-11-15T16:14:35.274" v="2286" actId="26606"/>
          <ac:spMkLst>
            <pc:docMk/>
            <pc:sldMk cId="2690996670" sldId="267"/>
            <ac:spMk id="16" creationId="{8D42B8BD-40AF-488E-8A79-D7256C917229}"/>
          </ac:spMkLst>
        </pc:spChg>
        <pc:picChg chg="add mod ord">
          <ac:chgData name="Cummings, Jacquelyn" userId="fb3b2c1e-afc0-40da-80ce-92cb4c438c40" providerId="ADAL" clId="{07619BE5-83AD-4F23-A1D3-FF3BDE97BBDE}" dt="2021-11-15T16:14:48.160" v="2289" actId="1076"/>
          <ac:picMkLst>
            <pc:docMk/>
            <pc:sldMk cId="2690996670" sldId="267"/>
            <ac:picMk id="5" creationId="{ABA57CD0-04DD-4C6E-B0B8-470A25EEE0DF}"/>
          </ac:picMkLst>
        </pc:picChg>
      </pc:sldChg>
      <pc:sldChg chg="modSp add mod">
        <pc:chgData name="Cummings, Jacquelyn" userId="fb3b2c1e-afc0-40da-80ce-92cb4c438c40" providerId="ADAL" clId="{07619BE5-83AD-4F23-A1D3-FF3BDE97BBDE}" dt="2021-11-15T16:17:14.488" v="2527" actId="20577"/>
        <pc:sldMkLst>
          <pc:docMk/>
          <pc:sldMk cId="469894897" sldId="268"/>
        </pc:sldMkLst>
        <pc:spChg chg="mod">
          <ac:chgData name="Cummings, Jacquelyn" userId="fb3b2c1e-afc0-40da-80ce-92cb4c438c40" providerId="ADAL" clId="{07619BE5-83AD-4F23-A1D3-FF3BDE97BBDE}" dt="2021-11-15T16:16:49.216" v="2479" actId="20577"/>
          <ac:spMkLst>
            <pc:docMk/>
            <pc:sldMk cId="469894897" sldId="268"/>
            <ac:spMk id="2" creationId="{6788C237-0771-43D0-B177-7782505C4F00}"/>
          </ac:spMkLst>
        </pc:spChg>
        <pc:spChg chg="mod">
          <ac:chgData name="Cummings, Jacquelyn" userId="fb3b2c1e-afc0-40da-80ce-92cb4c438c40" providerId="ADAL" clId="{07619BE5-83AD-4F23-A1D3-FF3BDE97BBDE}" dt="2021-11-15T16:17:14.488" v="2527" actId="20577"/>
          <ac:spMkLst>
            <pc:docMk/>
            <pc:sldMk cId="469894897" sldId="268"/>
            <ac:spMk id="9" creationId="{0F6E05CF-907F-489B-9640-1AAD8DFE09F6}"/>
          </ac:spMkLst>
        </pc:spChg>
      </pc:sldChg>
      <pc:sldChg chg="addSp delSp modSp new mod setBg modClrScheme chgLayout">
        <pc:chgData name="Cummings, Jacquelyn" userId="fb3b2c1e-afc0-40da-80ce-92cb4c438c40" providerId="ADAL" clId="{07619BE5-83AD-4F23-A1D3-FF3BDE97BBDE}" dt="2021-11-15T16:21:11.652" v="2885" actId="207"/>
        <pc:sldMkLst>
          <pc:docMk/>
          <pc:sldMk cId="2237508542" sldId="269"/>
        </pc:sldMkLst>
        <pc:spChg chg="mod ord">
          <ac:chgData name="Cummings, Jacquelyn" userId="fb3b2c1e-afc0-40da-80ce-92cb4c438c40" providerId="ADAL" clId="{07619BE5-83AD-4F23-A1D3-FF3BDE97BBDE}" dt="2021-11-15T16:21:11.652" v="2885" actId="207"/>
          <ac:spMkLst>
            <pc:docMk/>
            <pc:sldMk cId="2237508542" sldId="269"/>
            <ac:spMk id="2" creationId="{5E8EEC62-85D8-4D8B-AFB5-1D3DFB679915}"/>
          </ac:spMkLst>
        </pc:spChg>
        <pc:spChg chg="del mod ord">
          <ac:chgData name="Cummings, Jacquelyn" userId="fb3b2c1e-afc0-40da-80ce-92cb4c438c40" providerId="ADAL" clId="{07619BE5-83AD-4F23-A1D3-FF3BDE97BBDE}" dt="2021-11-15T16:18:09.683" v="2603" actId="700"/>
          <ac:spMkLst>
            <pc:docMk/>
            <pc:sldMk cId="2237508542" sldId="269"/>
            <ac:spMk id="3" creationId="{B7589636-A701-437F-A085-A5F580F2051E}"/>
          </ac:spMkLst>
        </pc:spChg>
        <pc:spChg chg="add mod ord">
          <ac:chgData name="Cummings, Jacquelyn" userId="fb3b2c1e-afc0-40da-80ce-92cb4c438c40" providerId="ADAL" clId="{07619BE5-83AD-4F23-A1D3-FF3BDE97BBDE}" dt="2021-11-15T16:18:18.853" v="2605"/>
          <ac:spMkLst>
            <pc:docMk/>
            <pc:sldMk cId="2237508542" sldId="269"/>
            <ac:spMk id="4" creationId="{63850EDE-0190-4B45-AE28-13E5A3DC4850}"/>
          </ac:spMkLst>
        </pc:spChg>
        <pc:spChg chg="add mod ord">
          <ac:chgData name="Cummings, Jacquelyn" userId="fb3b2c1e-afc0-40da-80ce-92cb4c438c40" providerId="ADAL" clId="{07619BE5-83AD-4F23-A1D3-FF3BDE97BBDE}" dt="2021-11-15T16:19:21.040" v="2771" actId="5793"/>
          <ac:spMkLst>
            <pc:docMk/>
            <pc:sldMk cId="2237508542" sldId="269"/>
            <ac:spMk id="5" creationId="{06C4BEBE-57B6-4CE2-8550-B9A9E0AAB065}"/>
          </ac:spMkLst>
        </pc:spChg>
        <pc:spChg chg="add mod ord">
          <ac:chgData name="Cummings, Jacquelyn" userId="fb3b2c1e-afc0-40da-80ce-92cb4c438c40" providerId="ADAL" clId="{07619BE5-83AD-4F23-A1D3-FF3BDE97BBDE}" dt="2021-11-15T16:18:25.202" v="2607"/>
          <ac:spMkLst>
            <pc:docMk/>
            <pc:sldMk cId="2237508542" sldId="269"/>
            <ac:spMk id="6" creationId="{5BDE9CD4-1104-4281-B560-76FD04D2D9BD}"/>
          </ac:spMkLst>
        </pc:spChg>
        <pc:spChg chg="add mod ord">
          <ac:chgData name="Cummings, Jacquelyn" userId="fb3b2c1e-afc0-40da-80ce-92cb4c438c40" providerId="ADAL" clId="{07619BE5-83AD-4F23-A1D3-FF3BDE97BBDE}" dt="2021-11-15T16:19:46.940" v="2871" actId="20577"/>
          <ac:spMkLst>
            <pc:docMk/>
            <pc:sldMk cId="2237508542" sldId="269"/>
            <ac:spMk id="7" creationId="{74522177-BFB1-43D1-BA53-4ECECDBE4DFA}"/>
          </ac:spMkLst>
        </pc:spChg>
        <pc:picChg chg="add mod ord modCrop">
          <ac:chgData name="Cummings, Jacquelyn" userId="fb3b2c1e-afc0-40da-80ce-92cb4c438c40" providerId="ADAL" clId="{07619BE5-83AD-4F23-A1D3-FF3BDE97BBDE}" dt="2021-11-15T16:20:41.106" v="2880" actId="1076"/>
          <ac:picMkLst>
            <pc:docMk/>
            <pc:sldMk cId="2237508542" sldId="269"/>
            <ac:picMk id="9" creationId="{A4E13B41-373B-4239-9FD6-36E3168BB7F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D90B9-8059-4529-87B7-6D17E83C8EA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35CC7CF-CB97-4F07-AA63-CF31C1F243F1}">
      <dgm:prSet/>
      <dgm:spPr/>
      <dgm:t>
        <a:bodyPr/>
        <a:lstStyle/>
        <a:p>
          <a:r>
            <a:rPr lang="en-US"/>
            <a:t>Introduction to Engineering Design (IED) </a:t>
          </a:r>
        </a:p>
      </dgm:t>
    </dgm:pt>
    <dgm:pt modelId="{BEA3B4EF-5A11-401B-9423-D4326569A412}" type="parTrans" cxnId="{07535DC0-F4B5-4D91-B8F4-682FE4A0E2AD}">
      <dgm:prSet/>
      <dgm:spPr/>
      <dgm:t>
        <a:bodyPr/>
        <a:lstStyle/>
        <a:p>
          <a:endParaRPr lang="en-US"/>
        </a:p>
      </dgm:t>
    </dgm:pt>
    <dgm:pt modelId="{61B63575-1C2D-4655-8C94-537102325EF2}" type="sibTrans" cxnId="{07535DC0-F4B5-4D91-B8F4-682FE4A0E2AD}">
      <dgm:prSet/>
      <dgm:spPr/>
      <dgm:t>
        <a:bodyPr/>
        <a:lstStyle/>
        <a:p>
          <a:endParaRPr lang="en-US"/>
        </a:p>
      </dgm:t>
    </dgm:pt>
    <dgm:pt modelId="{BB816A81-F0BD-4AD6-B98F-4225C3CD8C64}">
      <dgm:prSet/>
      <dgm:spPr/>
      <dgm:t>
        <a:bodyPr/>
        <a:lstStyle/>
        <a:p>
          <a:r>
            <a:rPr lang="en-US"/>
            <a:t>Principles of Engineering (POE) </a:t>
          </a:r>
        </a:p>
      </dgm:t>
    </dgm:pt>
    <dgm:pt modelId="{CBB7447E-4106-4B60-81DF-3E8374BFE361}" type="parTrans" cxnId="{2A25906B-981C-411A-A0EE-DE4D4D72D04B}">
      <dgm:prSet/>
      <dgm:spPr/>
      <dgm:t>
        <a:bodyPr/>
        <a:lstStyle/>
        <a:p>
          <a:endParaRPr lang="en-US"/>
        </a:p>
      </dgm:t>
    </dgm:pt>
    <dgm:pt modelId="{D70CFB33-2D09-4F98-B7C9-534B15D9F9FF}" type="sibTrans" cxnId="{2A25906B-981C-411A-A0EE-DE4D4D72D04B}">
      <dgm:prSet/>
      <dgm:spPr/>
      <dgm:t>
        <a:bodyPr/>
        <a:lstStyle/>
        <a:p>
          <a:endParaRPr lang="en-US"/>
        </a:p>
      </dgm:t>
    </dgm:pt>
    <dgm:pt modelId="{62B9DA6F-98B0-47A4-8A83-AF112E19C9B4}">
      <dgm:prSet/>
      <dgm:spPr/>
      <dgm:t>
        <a:bodyPr/>
        <a:lstStyle/>
        <a:p>
          <a:r>
            <a:rPr lang="en-US"/>
            <a:t>Digital Electronics (DE) </a:t>
          </a:r>
        </a:p>
      </dgm:t>
    </dgm:pt>
    <dgm:pt modelId="{9C1FB39C-9E07-40C6-AE13-30A7F69D7F54}" type="parTrans" cxnId="{6A71D032-6D6B-427D-AF08-76CC7B17C131}">
      <dgm:prSet/>
      <dgm:spPr/>
      <dgm:t>
        <a:bodyPr/>
        <a:lstStyle/>
        <a:p>
          <a:endParaRPr lang="en-US"/>
        </a:p>
      </dgm:t>
    </dgm:pt>
    <dgm:pt modelId="{8CA47258-40FB-4A89-98EA-CEE58D931CAC}" type="sibTrans" cxnId="{6A71D032-6D6B-427D-AF08-76CC7B17C131}">
      <dgm:prSet/>
      <dgm:spPr/>
      <dgm:t>
        <a:bodyPr/>
        <a:lstStyle/>
        <a:p>
          <a:endParaRPr lang="en-US"/>
        </a:p>
      </dgm:t>
    </dgm:pt>
    <dgm:pt modelId="{8342E0D5-A295-42EA-A7CA-F53811D5356B}">
      <dgm:prSet/>
      <dgm:spPr/>
      <dgm:t>
        <a:bodyPr/>
        <a:lstStyle/>
        <a:p>
          <a:r>
            <a:rPr lang="en-US"/>
            <a:t>ENGINEERING SPECIALIZATION COURSE – TBD </a:t>
          </a:r>
        </a:p>
      </dgm:t>
    </dgm:pt>
    <dgm:pt modelId="{3698D3E8-2482-4561-AFF3-227DFBF600F1}" type="parTrans" cxnId="{C7DCADA3-59F6-4E99-B99E-963D74EB9ADA}">
      <dgm:prSet/>
      <dgm:spPr/>
      <dgm:t>
        <a:bodyPr/>
        <a:lstStyle/>
        <a:p>
          <a:endParaRPr lang="en-US"/>
        </a:p>
      </dgm:t>
    </dgm:pt>
    <dgm:pt modelId="{DC9D2305-5127-4F60-9118-0420763F5CA6}" type="sibTrans" cxnId="{C7DCADA3-59F6-4E99-B99E-963D74EB9ADA}">
      <dgm:prSet/>
      <dgm:spPr/>
      <dgm:t>
        <a:bodyPr/>
        <a:lstStyle/>
        <a:p>
          <a:endParaRPr lang="en-US"/>
        </a:p>
      </dgm:t>
    </dgm:pt>
    <dgm:pt modelId="{E1475465-4E52-4C40-BFEF-A3263252F8DC}">
      <dgm:prSet/>
      <dgm:spPr/>
      <dgm:t>
        <a:bodyPr/>
        <a:lstStyle/>
        <a:p>
          <a:r>
            <a:rPr lang="en-US"/>
            <a:t>Aerospace Engineering </a:t>
          </a:r>
        </a:p>
      </dgm:t>
    </dgm:pt>
    <dgm:pt modelId="{C5A472E3-3880-48E1-A4CF-8DAD0B379243}" type="parTrans" cxnId="{E14447F2-E7E6-4791-B0F9-4B042CF54387}">
      <dgm:prSet/>
      <dgm:spPr/>
      <dgm:t>
        <a:bodyPr/>
        <a:lstStyle/>
        <a:p>
          <a:endParaRPr lang="en-US"/>
        </a:p>
      </dgm:t>
    </dgm:pt>
    <dgm:pt modelId="{C480FFAE-1873-4D43-884F-14FF415C0BB5}" type="sibTrans" cxnId="{E14447F2-E7E6-4791-B0F9-4B042CF54387}">
      <dgm:prSet/>
      <dgm:spPr/>
      <dgm:t>
        <a:bodyPr/>
        <a:lstStyle/>
        <a:p>
          <a:endParaRPr lang="en-US"/>
        </a:p>
      </dgm:t>
    </dgm:pt>
    <dgm:pt modelId="{E22D20C3-C807-4461-8729-863A9C392EB6}">
      <dgm:prSet/>
      <dgm:spPr/>
      <dgm:t>
        <a:bodyPr/>
        <a:lstStyle/>
        <a:p>
          <a:r>
            <a:rPr lang="en-US"/>
            <a:t>Environmental Sustainability </a:t>
          </a:r>
        </a:p>
      </dgm:t>
    </dgm:pt>
    <dgm:pt modelId="{DFE7B749-B5A0-4F6E-AE55-AC44B2312FF8}" type="parTrans" cxnId="{6113F834-B870-46DB-92E2-7B3FDE63F409}">
      <dgm:prSet/>
      <dgm:spPr/>
      <dgm:t>
        <a:bodyPr/>
        <a:lstStyle/>
        <a:p>
          <a:endParaRPr lang="en-US"/>
        </a:p>
      </dgm:t>
    </dgm:pt>
    <dgm:pt modelId="{B19D2950-7C3F-42BF-8728-B752A12E3A8F}" type="sibTrans" cxnId="{6113F834-B870-46DB-92E2-7B3FDE63F409}">
      <dgm:prSet/>
      <dgm:spPr/>
      <dgm:t>
        <a:bodyPr/>
        <a:lstStyle/>
        <a:p>
          <a:endParaRPr lang="en-US"/>
        </a:p>
      </dgm:t>
    </dgm:pt>
    <dgm:pt modelId="{9E9331AD-3D6C-4B47-BAF5-D2F6DE07582C}">
      <dgm:prSet/>
      <dgm:spPr/>
      <dgm:t>
        <a:bodyPr/>
        <a:lstStyle/>
        <a:p>
          <a:r>
            <a:rPr lang="en-US"/>
            <a:t>Civil Engineering &amp; Architecture </a:t>
          </a:r>
        </a:p>
      </dgm:t>
    </dgm:pt>
    <dgm:pt modelId="{F1BD83AC-35EA-4538-94E5-12D08B641C67}" type="parTrans" cxnId="{91CBAB23-88E3-4B4A-A4CD-EDF70F61A60B}">
      <dgm:prSet/>
      <dgm:spPr/>
      <dgm:t>
        <a:bodyPr/>
        <a:lstStyle/>
        <a:p>
          <a:endParaRPr lang="en-US"/>
        </a:p>
      </dgm:t>
    </dgm:pt>
    <dgm:pt modelId="{C8D2B934-F53C-437B-BDC1-EA22AD2080EA}" type="sibTrans" cxnId="{91CBAB23-88E3-4B4A-A4CD-EDF70F61A60B}">
      <dgm:prSet/>
      <dgm:spPr/>
      <dgm:t>
        <a:bodyPr/>
        <a:lstStyle/>
        <a:p>
          <a:endParaRPr lang="en-US"/>
        </a:p>
      </dgm:t>
    </dgm:pt>
    <dgm:pt modelId="{AFD0381B-00BF-47DD-B936-15F79E45527E}">
      <dgm:prSet/>
      <dgm:spPr/>
      <dgm:t>
        <a:bodyPr/>
        <a:lstStyle/>
        <a:p>
          <a:r>
            <a:rPr lang="en-US"/>
            <a:t>Engineering Design &amp; Development (EDD) </a:t>
          </a:r>
        </a:p>
      </dgm:t>
    </dgm:pt>
    <dgm:pt modelId="{821FE30C-7033-4832-933D-002AD91EBCFA}" type="parTrans" cxnId="{5C55CA2D-2626-4CA0-9F96-A34FB48B5D79}">
      <dgm:prSet/>
      <dgm:spPr/>
      <dgm:t>
        <a:bodyPr/>
        <a:lstStyle/>
        <a:p>
          <a:endParaRPr lang="en-US"/>
        </a:p>
      </dgm:t>
    </dgm:pt>
    <dgm:pt modelId="{3C2A1DEE-8CFF-4C9A-AC2D-DE828B31704A}" type="sibTrans" cxnId="{5C55CA2D-2626-4CA0-9F96-A34FB48B5D79}">
      <dgm:prSet/>
      <dgm:spPr/>
      <dgm:t>
        <a:bodyPr/>
        <a:lstStyle/>
        <a:p>
          <a:endParaRPr lang="en-US"/>
        </a:p>
      </dgm:t>
    </dgm:pt>
    <dgm:pt modelId="{04CE37E4-BC9A-4478-9EF1-71B50B66DBC2}" type="pres">
      <dgm:prSet presAssocID="{A04D90B9-8059-4529-87B7-6D17E83C8EAF}" presName="linear" presStyleCnt="0">
        <dgm:presLayoutVars>
          <dgm:animLvl val="lvl"/>
          <dgm:resizeHandles val="exact"/>
        </dgm:presLayoutVars>
      </dgm:prSet>
      <dgm:spPr/>
    </dgm:pt>
    <dgm:pt modelId="{67781C9B-34FB-4114-9507-D4CEC13E8533}" type="pres">
      <dgm:prSet presAssocID="{735CC7CF-CB97-4F07-AA63-CF31C1F243F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C2D16C2-DD26-48F8-AD64-55A13D290896}" type="pres">
      <dgm:prSet presAssocID="{61B63575-1C2D-4655-8C94-537102325EF2}" presName="spacer" presStyleCnt="0"/>
      <dgm:spPr/>
    </dgm:pt>
    <dgm:pt modelId="{AEA41229-FAA1-40EE-B4C3-DF85D5995061}" type="pres">
      <dgm:prSet presAssocID="{BB816A81-F0BD-4AD6-B98F-4225C3CD8C6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92C7AD2-1524-41AB-920D-3F0EB38FFF1F}" type="pres">
      <dgm:prSet presAssocID="{D70CFB33-2D09-4F98-B7C9-534B15D9F9FF}" presName="spacer" presStyleCnt="0"/>
      <dgm:spPr/>
    </dgm:pt>
    <dgm:pt modelId="{49639EA1-BBB2-496B-81F2-D82B7D33D1CF}" type="pres">
      <dgm:prSet presAssocID="{62B9DA6F-98B0-47A4-8A83-AF112E19C9B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465C685-036D-4EE0-91B6-2FBCB0893EA2}" type="pres">
      <dgm:prSet presAssocID="{8CA47258-40FB-4A89-98EA-CEE58D931CAC}" presName="spacer" presStyleCnt="0"/>
      <dgm:spPr/>
    </dgm:pt>
    <dgm:pt modelId="{D863B4FB-DD28-4666-B78E-D44207C63281}" type="pres">
      <dgm:prSet presAssocID="{8342E0D5-A295-42EA-A7CA-F53811D5356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3562050-E852-40A1-B083-12CB9A49663A}" type="pres">
      <dgm:prSet presAssocID="{8342E0D5-A295-42EA-A7CA-F53811D5356B}" presName="childText" presStyleLbl="revTx" presStyleIdx="0" presStyleCnt="1">
        <dgm:presLayoutVars>
          <dgm:bulletEnabled val="1"/>
        </dgm:presLayoutVars>
      </dgm:prSet>
      <dgm:spPr/>
    </dgm:pt>
    <dgm:pt modelId="{A7BD53A8-4C3A-47CB-A020-22021F67DF77}" type="pres">
      <dgm:prSet presAssocID="{AFD0381B-00BF-47DD-B936-15F79E45527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9920403-C881-40A3-9959-5AD7E1A26F91}" type="presOf" srcId="{735CC7CF-CB97-4F07-AA63-CF31C1F243F1}" destId="{67781C9B-34FB-4114-9507-D4CEC13E8533}" srcOrd="0" destOrd="0" presId="urn:microsoft.com/office/officeart/2005/8/layout/vList2"/>
    <dgm:cxn modelId="{91CBAB23-88E3-4B4A-A4CD-EDF70F61A60B}" srcId="{8342E0D5-A295-42EA-A7CA-F53811D5356B}" destId="{9E9331AD-3D6C-4B47-BAF5-D2F6DE07582C}" srcOrd="2" destOrd="0" parTransId="{F1BD83AC-35EA-4538-94E5-12D08B641C67}" sibTransId="{C8D2B934-F53C-437B-BDC1-EA22AD2080EA}"/>
    <dgm:cxn modelId="{A6129E24-1AB2-46C5-8436-FFF09633C6BB}" type="presOf" srcId="{9E9331AD-3D6C-4B47-BAF5-D2F6DE07582C}" destId="{63562050-E852-40A1-B083-12CB9A49663A}" srcOrd="0" destOrd="2" presId="urn:microsoft.com/office/officeart/2005/8/layout/vList2"/>
    <dgm:cxn modelId="{5C55CA2D-2626-4CA0-9F96-A34FB48B5D79}" srcId="{A04D90B9-8059-4529-87B7-6D17E83C8EAF}" destId="{AFD0381B-00BF-47DD-B936-15F79E45527E}" srcOrd="4" destOrd="0" parTransId="{821FE30C-7033-4832-933D-002AD91EBCFA}" sibTransId="{3C2A1DEE-8CFF-4C9A-AC2D-DE828B31704A}"/>
    <dgm:cxn modelId="{6A71D032-6D6B-427D-AF08-76CC7B17C131}" srcId="{A04D90B9-8059-4529-87B7-6D17E83C8EAF}" destId="{62B9DA6F-98B0-47A4-8A83-AF112E19C9B4}" srcOrd="2" destOrd="0" parTransId="{9C1FB39C-9E07-40C6-AE13-30A7F69D7F54}" sibTransId="{8CA47258-40FB-4A89-98EA-CEE58D931CAC}"/>
    <dgm:cxn modelId="{6113F834-B870-46DB-92E2-7B3FDE63F409}" srcId="{8342E0D5-A295-42EA-A7CA-F53811D5356B}" destId="{E22D20C3-C807-4461-8729-863A9C392EB6}" srcOrd="1" destOrd="0" parTransId="{DFE7B749-B5A0-4F6E-AE55-AC44B2312FF8}" sibTransId="{B19D2950-7C3F-42BF-8728-B752A12E3A8F}"/>
    <dgm:cxn modelId="{B2FD6A41-8419-44A8-8730-AB7E84C0A934}" type="presOf" srcId="{E22D20C3-C807-4461-8729-863A9C392EB6}" destId="{63562050-E852-40A1-B083-12CB9A49663A}" srcOrd="0" destOrd="1" presId="urn:microsoft.com/office/officeart/2005/8/layout/vList2"/>
    <dgm:cxn modelId="{2A25906B-981C-411A-A0EE-DE4D4D72D04B}" srcId="{A04D90B9-8059-4529-87B7-6D17E83C8EAF}" destId="{BB816A81-F0BD-4AD6-B98F-4225C3CD8C64}" srcOrd="1" destOrd="0" parTransId="{CBB7447E-4106-4B60-81DF-3E8374BFE361}" sibTransId="{D70CFB33-2D09-4F98-B7C9-534B15D9F9FF}"/>
    <dgm:cxn modelId="{C185AD6B-E92C-4DD8-9159-FEF38E7E4791}" type="presOf" srcId="{BB816A81-F0BD-4AD6-B98F-4225C3CD8C64}" destId="{AEA41229-FAA1-40EE-B4C3-DF85D5995061}" srcOrd="0" destOrd="0" presId="urn:microsoft.com/office/officeart/2005/8/layout/vList2"/>
    <dgm:cxn modelId="{0027AB74-03A4-4126-9E62-948831B3FDCF}" type="presOf" srcId="{E1475465-4E52-4C40-BFEF-A3263252F8DC}" destId="{63562050-E852-40A1-B083-12CB9A49663A}" srcOrd="0" destOrd="0" presId="urn:microsoft.com/office/officeart/2005/8/layout/vList2"/>
    <dgm:cxn modelId="{9B00BA8B-C111-4C24-806C-4322ED4FE3B2}" type="presOf" srcId="{8342E0D5-A295-42EA-A7CA-F53811D5356B}" destId="{D863B4FB-DD28-4666-B78E-D44207C63281}" srcOrd="0" destOrd="0" presId="urn:microsoft.com/office/officeart/2005/8/layout/vList2"/>
    <dgm:cxn modelId="{C7DCADA3-59F6-4E99-B99E-963D74EB9ADA}" srcId="{A04D90B9-8059-4529-87B7-6D17E83C8EAF}" destId="{8342E0D5-A295-42EA-A7CA-F53811D5356B}" srcOrd="3" destOrd="0" parTransId="{3698D3E8-2482-4561-AFF3-227DFBF600F1}" sibTransId="{DC9D2305-5127-4F60-9118-0420763F5CA6}"/>
    <dgm:cxn modelId="{07535DC0-F4B5-4D91-B8F4-682FE4A0E2AD}" srcId="{A04D90B9-8059-4529-87B7-6D17E83C8EAF}" destId="{735CC7CF-CB97-4F07-AA63-CF31C1F243F1}" srcOrd="0" destOrd="0" parTransId="{BEA3B4EF-5A11-401B-9423-D4326569A412}" sibTransId="{61B63575-1C2D-4655-8C94-537102325EF2}"/>
    <dgm:cxn modelId="{1D4202DC-5387-45D8-9591-9AE2A8A376BC}" type="presOf" srcId="{62B9DA6F-98B0-47A4-8A83-AF112E19C9B4}" destId="{49639EA1-BBB2-496B-81F2-D82B7D33D1CF}" srcOrd="0" destOrd="0" presId="urn:microsoft.com/office/officeart/2005/8/layout/vList2"/>
    <dgm:cxn modelId="{B3CA44DD-E7E2-41B4-95AB-D9B45F92A8A8}" type="presOf" srcId="{AFD0381B-00BF-47DD-B936-15F79E45527E}" destId="{A7BD53A8-4C3A-47CB-A020-22021F67DF77}" srcOrd="0" destOrd="0" presId="urn:microsoft.com/office/officeart/2005/8/layout/vList2"/>
    <dgm:cxn modelId="{015B56DF-F270-4FBB-B523-66876AF3C80A}" type="presOf" srcId="{A04D90B9-8059-4529-87B7-6D17E83C8EAF}" destId="{04CE37E4-BC9A-4478-9EF1-71B50B66DBC2}" srcOrd="0" destOrd="0" presId="urn:microsoft.com/office/officeart/2005/8/layout/vList2"/>
    <dgm:cxn modelId="{E14447F2-E7E6-4791-B0F9-4B042CF54387}" srcId="{8342E0D5-A295-42EA-A7CA-F53811D5356B}" destId="{E1475465-4E52-4C40-BFEF-A3263252F8DC}" srcOrd="0" destOrd="0" parTransId="{C5A472E3-3880-48E1-A4CF-8DAD0B379243}" sibTransId="{C480FFAE-1873-4D43-884F-14FF415C0BB5}"/>
    <dgm:cxn modelId="{1B90EFCB-A5D6-4275-9A89-B5CA4C1D03F6}" type="presParOf" srcId="{04CE37E4-BC9A-4478-9EF1-71B50B66DBC2}" destId="{67781C9B-34FB-4114-9507-D4CEC13E8533}" srcOrd="0" destOrd="0" presId="urn:microsoft.com/office/officeart/2005/8/layout/vList2"/>
    <dgm:cxn modelId="{B11A5075-1B69-4F2C-BA70-2BE0CCE0523F}" type="presParOf" srcId="{04CE37E4-BC9A-4478-9EF1-71B50B66DBC2}" destId="{CC2D16C2-DD26-48F8-AD64-55A13D290896}" srcOrd="1" destOrd="0" presId="urn:microsoft.com/office/officeart/2005/8/layout/vList2"/>
    <dgm:cxn modelId="{7990ECD4-19F3-46E3-967B-26869DD913F8}" type="presParOf" srcId="{04CE37E4-BC9A-4478-9EF1-71B50B66DBC2}" destId="{AEA41229-FAA1-40EE-B4C3-DF85D5995061}" srcOrd="2" destOrd="0" presId="urn:microsoft.com/office/officeart/2005/8/layout/vList2"/>
    <dgm:cxn modelId="{503EB843-23FC-4437-B646-73F456263287}" type="presParOf" srcId="{04CE37E4-BC9A-4478-9EF1-71B50B66DBC2}" destId="{D92C7AD2-1524-41AB-920D-3F0EB38FFF1F}" srcOrd="3" destOrd="0" presId="urn:microsoft.com/office/officeart/2005/8/layout/vList2"/>
    <dgm:cxn modelId="{7F7C13FA-4B50-48B6-A9E3-E88F4BB983CD}" type="presParOf" srcId="{04CE37E4-BC9A-4478-9EF1-71B50B66DBC2}" destId="{49639EA1-BBB2-496B-81F2-D82B7D33D1CF}" srcOrd="4" destOrd="0" presId="urn:microsoft.com/office/officeart/2005/8/layout/vList2"/>
    <dgm:cxn modelId="{DC95FC4A-4358-4398-94A9-0F94624A4A61}" type="presParOf" srcId="{04CE37E4-BC9A-4478-9EF1-71B50B66DBC2}" destId="{9465C685-036D-4EE0-91B6-2FBCB0893EA2}" srcOrd="5" destOrd="0" presId="urn:microsoft.com/office/officeart/2005/8/layout/vList2"/>
    <dgm:cxn modelId="{A22D693D-34C7-4E76-B7D5-B2983BAFCF1E}" type="presParOf" srcId="{04CE37E4-BC9A-4478-9EF1-71B50B66DBC2}" destId="{D863B4FB-DD28-4666-B78E-D44207C63281}" srcOrd="6" destOrd="0" presId="urn:microsoft.com/office/officeart/2005/8/layout/vList2"/>
    <dgm:cxn modelId="{A9D09BA6-D415-4760-A3FD-8CA6A3A977F0}" type="presParOf" srcId="{04CE37E4-BC9A-4478-9EF1-71B50B66DBC2}" destId="{63562050-E852-40A1-B083-12CB9A49663A}" srcOrd="7" destOrd="0" presId="urn:microsoft.com/office/officeart/2005/8/layout/vList2"/>
    <dgm:cxn modelId="{2A7C3168-1A66-4962-B32C-BB02DCB3E66A}" type="presParOf" srcId="{04CE37E4-BC9A-4478-9EF1-71B50B66DBC2}" destId="{A7BD53A8-4C3A-47CB-A020-22021F67DF7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2404F3-50B3-4F4A-ACD7-C25CBB31A78B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A1945C-32A9-48AE-8009-0735C038697B}">
      <dgm:prSet/>
      <dgm:spPr/>
      <dgm:t>
        <a:bodyPr/>
        <a:lstStyle/>
        <a:p>
          <a:r>
            <a:rPr lang="en-US"/>
            <a:t>Units Covered: </a:t>
          </a:r>
        </a:p>
      </dgm:t>
    </dgm:pt>
    <dgm:pt modelId="{38152218-1387-447A-8DC6-DC6545FE7FFA}" type="parTrans" cxnId="{F7B28B85-B038-4736-8B75-E061DC5E9AF3}">
      <dgm:prSet/>
      <dgm:spPr/>
      <dgm:t>
        <a:bodyPr/>
        <a:lstStyle/>
        <a:p>
          <a:endParaRPr lang="en-US"/>
        </a:p>
      </dgm:t>
    </dgm:pt>
    <dgm:pt modelId="{38533ECE-CFB6-4062-855B-1925A294CB21}" type="sibTrans" cxnId="{F7B28B85-B038-4736-8B75-E061DC5E9AF3}">
      <dgm:prSet/>
      <dgm:spPr/>
      <dgm:t>
        <a:bodyPr/>
        <a:lstStyle/>
        <a:p>
          <a:endParaRPr lang="en-US"/>
        </a:p>
      </dgm:t>
    </dgm:pt>
    <dgm:pt modelId="{CF53F537-40A3-4366-A2A2-1CB5CC3352FA}">
      <dgm:prSet/>
      <dgm:spPr/>
      <dgm:t>
        <a:bodyPr/>
        <a:lstStyle/>
        <a:p>
          <a:r>
            <a:rPr lang="en-US" dirty="0"/>
            <a:t>Unit 1: Design &amp; Problem Solving</a:t>
          </a:r>
        </a:p>
      </dgm:t>
    </dgm:pt>
    <dgm:pt modelId="{FE5E8C1E-8C7A-4606-9BA0-D1D8A37B54C5}" type="parTrans" cxnId="{F06AE00B-B68E-4159-B29C-D68239551374}">
      <dgm:prSet/>
      <dgm:spPr/>
      <dgm:t>
        <a:bodyPr/>
        <a:lstStyle/>
        <a:p>
          <a:endParaRPr lang="en-US"/>
        </a:p>
      </dgm:t>
    </dgm:pt>
    <dgm:pt modelId="{A206DA78-73CE-494B-99AB-8C9799DE5921}" type="sibTrans" cxnId="{F06AE00B-B68E-4159-B29C-D68239551374}">
      <dgm:prSet/>
      <dgm:spPr/>
      <dgm:t>
        <a:bodyPr/>
        <a:lstStyle/>
        <a:p>
          <a:endParaRPr lang="en-US"/>
        </a:p>
      </dgm:t>
    </dgm:pt>
    <dgm:pt modelId="{311DA1F4-331F-4C65-B3F9-AB5B0669B127}">
      <dgm:prSet/>
      <dgm:spPr/>
      <dgm:t>
        <a:bodyPr/>
        <a:lstStyle/>
        <a:p>
          <a:r>
            <a:rPr lang="en-US" dirty="0"/>
            <a:t>Unit 2: Assembly Design </a:t>
          </a:r>
        </a:p>
      </dgm:t>
    </dgm:pt>
    <dgm:pt modelId="{C29338C1-6594-440B-8077-9000C537A066}" type="parTrans" cxnId="{173CFCC6-028D-4C48-B982-11AFFE4E398C}">
      <dgm:prSet/>
      <dgm:spPr/>
      <dgm:t>
        <a:bodyPr/>
        <a:lstStyle/>
        <a:p>
          <a:endParaRPr lang="en-US"/>
        </a:p>
      </dgm:t>
    </dgm:pt>
    <dgm:pt modelId="{7E5652E5-664A-4DA7-904D-3CDCFA477442}" type="sibTrans" cxnId="{173CFCC6-028D-4C48-B982-11AFFE4E398C}">
      <dgm:prSet/>
      <dgm:spPr/>
      <dgm:t>
        <a:bodyPr/>
        <a:lstStyle/>
        <a:p>
          <a:endParaRPr lang="en-US"/>
        </a:p>
      </dgm:t>
    </dgm:pt>
    <dgm:pt modelId="{BEBA9E73-88D6-4A4D-9284-B1016DA6AA2B}">
      <dgm:prSet/>
      <dgm:spPr/>
      <dgm:t>
        <a:bodyPr/>
        <a:lstStyle/>
        <a:p>
          <a:r>
            <a:rPr lang="en-US" dirty="0"/>
            <a:t>Unit 3: Thoughtful Product Design</a:t>
          </a:r>
        </a:p>
      </dgm:t>
    </dgm:pt>
    <dgm:pt modelId="{2F619BB5-D61D-4EA8-82DB-6BA38FF0DEC3}" type="parTrans" cxnId="{0D8C5850-F6E8-4E48-AD42-9D795219FEC2}">
      <dgm:prSet/>
      <dgm:spPr/>
      <dgm:t>
        <a:bodyPr/>
        <a:lstStyle/>
        <a:p>
          <a:endParaRPr lang="en-US"/>
        </a:p>
      </dgm:t>
    </dgm:pt>
    <dgm:pt modelId="{21088B63-05A1-44D8-9F06-D005E73903CB}" type="sibTrans" cxnId="{0D8C5850-F6E8-4E48-AD42-9D795219FEC2}">
      <dgm:prSet/>
      <dgm:spPr/>
      <dgm:t>
        <a:bodyPr/>
        <a:lstStyle/>
        <a:p>
          <a:endParaRPr lang="en-US"/>
        </a:p>
      </dgm:t>
    </dgm:pt>
    <dgm:pt modelId="{72E13CD6-D36A-458E-BD1F-69B6871E6B7E}">
      <dgm:prSet/>
      <dgm:spPr/>
      <dgm:t>
        <a:bodyPr/>
        <a:lstStyle/>
        <a:p>
          <a:r>
            <a:rPr lang="en-US" dirty="0"/>
            <a:t>Unit 4: Making things Move </a:t>
          </a:r>
        </a:p>
      </dgm:t>
    </dgm:pt>
    <dgm:pt modelId="{8A5722B0-D0E6-47DE-83BD-644EF46FE10C}" type="parTrans" cxnId="{ED3B5C15-D9E1-4BDA-BFB2-4A2CD79FDAE3}">
      <dgm:prSet/>
      <dgm:spPr/>
      <dgm:t>
        <a:bodyPr/>
        <a:lstStyle/>
        <a:p>
          <a:endParaRPr lang="en-US"/>
        </a:p>
      </dgm:t>
    </dgm:pt>
    <dgm:pt modelId="{C52361DD-0E32-4CC3-AE71-4570ED226A6E}" type="sibTrans" cxnId="{ED3B5C15-D9E1-4BDA-BFB2-4A2CD79FDAE3}">
      <dgm:prSet/>
      <dgm:spPr/>
      <dgm:t>
        <a:bodyPr/>
        <a:lstStyle/>
        <a:p>
          <a:endParaRPr lang="en-US"/>
        </a:p>
      </dgm:t>
    </dgm:pt>
    <dgm:pt modelId="{D95B4859-C088-47DB-8143-F34EC5B8F561}">
      <dgm:prSet/>
      <dgm:spPr/>
      <dgm:t>
        <a:bodyPr/>
        <a:lstStyle/>
        <a:p>
          <a:r>
            <a:rPr lang="en-US"/>
            <a:t>Students will be using and learning: </a:t>
          </a:r>
        </a:p>
      </dgm:t>
    </dgm:pt>
    <dgm:pt modelId="{5097AB15-8583-418F-87B9-6D70D8649DCA}" type="parTrans" cxnId="{D324B339-C148-4C0D-9FA5-1CBA2984C8F9}">
      <dgm:prSet/>
      <dgm:spPr/>
      <dgm:t>
        <a:bodyPr/>
        <a:lstStyle/>
        <a:p>
          <a:endParaRPr lang="en-US"/>
        </a:p>
      </dgm:t>
    </dgm:pt>
    <dgm:pt modelId="{52F135A7-7D8C-4A5E-A626-AF5C003B12C2}" type="sibTrans" cxnId="{D324B339-C148-4C0D-9FA5-1CBA2984C8F9}">
      <dgm:prSet/>
      <dgm:spPr/>
      <dgm:t>
        <a:bodyPr/>
        <a:lstStyle/>
        <a:p>
          <a:endParaRPr lang="en-US"/>
        </a:p>
      </dgm:t>
    </dgm:pt>
    <dgm:pt modelId="{3D025645-ED6C-4F1E-A21A-7A7B861ED9FB}">
      <dgm:prSet/>
      <dgm:spPr/>
      <dgm:t>
        <a:bodyPr/>
        <a:lstStyle/>
        <a:p>
          <a:r>
            <a:rPr lang="en-US"/>
            <a:t>CAD (Computer Automated Design) - Onshape </a:t>
          </a:r>
        </a:p>
      </dgm:t>
    </dgm:pt>
    <dgm:pt modelId="{FFDFA8D6-DE42-4D81-8B11-D54D4ABE1A69}" type="parTrans" cxnId="{F6B4AC46-9C85-404A-9164-8C4AA3BBE663}">
      <dgm:prSet/>
      <dgm:spPr/>
      <dgm:t>
        <a:bodyPr/>
        <a:lstStyle/>
        <a:p>
          <a:endParaRPr lang="en-US"/>
        </a:p>
      </dgm:t>
    </dgm:pt>
    <dgm:pt modelId="{554CC29E-A7C2-476D-AA19-9A552F465112}" type="sibTrans" cxnId="{F6B4AC46-9C85-404A-9164-8C4AA3BBE663}">
      <dgm:prSet/>
      <dgm:spPr/>
      <dgm:t>
        <a:bodyPr/>
        <a:lstStyle/>
        <a:p>
          <a:endParaRPr lang="en-US"/>
        </a:p>
      </dgm:t>
    </dgm:pt>
    <dgm:pt modelId="{B46DE516-E2A6-4D93-90CE-1A6461603348}">
      <dgm:prSet/>
      <dgm:spPr/>
      <dgm:t>
        <a:bodyPr/>
        <a:lstStyle/>
        <a:p>
          <a:r>
            <a:rPr lang="en-US"/>
            <a:t>3D Printers </a:t>
          </a:r>
        </a:p>
      </dgm:t>
    </dgm:pt>
    <dgm:pt modelId="{76016569-81E1-484C-B010-8741E97524F8}" type="parTrans" cxnId="{F61BAD0E-1099-4BDA-9F67-67B2F468690D}">
      <dgm:prSet/>
      <dgm:spPr/>
      <dgm:t>
        <a:bodyPr/>
        <a:lstStyle/>
        <a:p>
          <a:endParaRPr lang="en-US"/>
        </a:p>
      </dgm:t>
    </dgm:pt>
    <dgm:pt modelId="{FD568738-17BA-41DD-84E3-21506F5FAB54}" type="sibTrans" cxnId="{F61BAD0E-1099-4BDA-9F67-67B2F468690D}">
      <dgm:prSet/>
      <dgm:spPr/>
      <dgm:t>
        <a:bodyPr/>
        <a:lstStyle/>
        <a:p>
          <a:endParaRPr lang="en-US"/>
        </a:p>
      </dgm:t>
    </dgm:pt>
    <dgm:pt modelId="{476EB7AA-74D4-4DF6-A71E-06B171A92CB3}">
      <dgm:prSet/>
      <dgm:spPr/>
      <dgm:t>
        <a:bodyPr/>
        <a:lstStyle/>
        <a:p>
          <a:r>
            <a:rPr lang="en-US" dirty="0"/>
            <a:t>Sketching Skills- Orthographic &amp; Isometric</a:t>
          </a:r>
        </a:p>
      </dgm:t>
    </dgm:pt>
    <dgm:pt modelId="{639A0731-9A08-46BC-A04A-A2ABDA3949C4}" type="parTrans" cxnId="{FFE1D911-275C-44B3-9B95-FADB3FABA9D0}">
      <dgm:prSet/>
      <dgm:spPr/>
      <dgm:t>
        <a:bodyPr/>
        <a:lstStyle/>
        <a:p>
          <a:endParaRPr lang="en-US"/>
        </a:p>
      </dgm:t>
    </dgm:pt>
    <dgm:pt modelId="{20D238FC-1047-4BC8-847B-38F3466857C5}" type="sibTrans" cxnId="{FFE1D911-275C-44B3-9B95-FADB3FABA9D0}">
      <dgm:prSet/>
      <dgm:spPr/>
      <dgm:t>
        <a:bodyPr/>
        <a:lstStyle/>
        <a:p>
          <a:endParaRPr lang="en-US"/>
        </a:p>
      </dgm:t>
    </dgm:pt>
    <dgm:pt modelId="{EEF9B10F-E2E1-41F6-B849-B3EE904E7CE7}">
      <dgm:prSet/>
      <dgm:spPr/>
      <dgm:t>
        <a:bodyPr/>
        <a:lstStyle/>
        <a:p>
          <a:r>
            <a:rPr lang="en-US" dirty="0"/>
            <a:t>Communication &amp; Collaboration Skills in Small Groups </a:t>
          </a:r>
        </a:p>
      </dgm:t>
    </dgm:pt>
    <dgm:pt modelId="{34E6BE56-47EF-4D82-BB6D-85B09B0825D2}" type="parTrans" cxnId="{D0A1436F-4468-4AF1-B809-1B1A138BF6FE}">
      <dgm:prSet/>
      <dgm:spPr/>
      <dgm:t>
        <a:bodyPr/>
        <a:lstStyle/>
        <a:p>
          <a:endParaRPr lang="en-US"/>
        </a:p>
      </dgm:t>
    </dgm:pt>
    <dgm:pt modelId="{6D8E1DE5-D803-409D-B83B-A6B5BEB7360C}" type="sibTrans" cxnId="{D0A1436F-4468-4AF1-B809-1B1A138BF6FE}">
      <dgm:prSet/>
      <dgm:spPr/>
      <dgm:t>
        <a:bodyPr/>
        <a:lstStyle/>
        <a:p>
          <a:endParaRPr lang="en-US"/>
        </a:p>
      </dgm:t>
    </dgm:pt>
    <dgm:pt modelId="{9418C61B-6936-497A-BECA-561B78398825}">
      <dgm:prSet/>
      <dgm:spPr/>
      <dgm:t>
        <a:bodyPr/>
        <a:lstStyle/>
        <a:p>
          <a:r>
            <a:rPr lang="en-US" dirty="0"/>
            <a:t>Engineering Notebook - keep sketches and whole group examples </a:t>
          </a:r>
        </a:p>
      </dgm:t>
    </dgm:pt>
    <dgm:pt modelId="{5744D25A-4576-4B52-9C1F-CC95D2F39D03}" type="parTrans" cxnId="{390C4814-055F-40B3-97F8-45CA648FFB97}">
      <dgm:prSet/>
      <dgm:spPr/>
      <dgm:t>
        <a:bodyPr/>
        <a:lstStyle/>
        <a:p>
          <a:endParaRPr lang="en-US"/>
        </a:p>
      </dgm:t>
    </dgm:pt>
    <dgm:pt modelId="{6B1E4F7E-EEB0-4604-89E1-8A2B7A6B1DF8}" type="sibTrans" cxnId="{390C4814-055F-40B3-97F8-45CA648FFB97}">
      <dgm:prSet/>
      <dgm:spPr/>
      <dgm:t>
        <a:bodyPr/>
        <a:lstStyle/>
        <a:p>
          <a:endParaRPr lang="en-US"/>
        </a:p>
      </dgm:t>
    </dgm:pt>
    <dgm:pt modelId="{67D7012D-14C4-4402-B2EE-10AE49990E94}">
      <dgm:prSet/>
      <dgm:spPr/>
      <dgm:t>
        <a:bodyPr/>
        <a:lstStyle/>
        <a:p>
          <a:r>
            <a:rPr lang="en-US" dirty="0"/>
            <a:t>Design Process </a:t>
          </a:r>
        </a:p>
      </dgm:t>
    </dgm:pt>
    <dgm:pt modelId="{1EB3DC8C-3FA1-4D54-9180-89337CE4054D}" type="parTrans" cxnId="{2E25D6A9-E9F9-44CB-884A-566D1EC812B5}">
      <dgm:prSet/>
      <dgm:spPr/>
      <dgm:t>
        <a:bodyPr/>
        <a:lstStyle/>
        <a:p>
          <a:endParaRPr lang="en-US"/>
        </a:p>
      </dgm:t>
    </dgm:pt>
    <dgm:pt modelId="{A435636A-0E33-49AE-9B19-164A42160E3F}" type="sibTrans" cxnId="{2E25D6A9-E9F9-44CB-884A-566D1EC812B5}">
      <dgm:prSet/>
      <dgm:spPr/>
      <dgm:t>
        <a:bodyPr/>
        <a:lstStyle/>
        <a:p>
          <a:endParaRPr lang="en-US"/>
        </a:p>
      </dgm:t>
    </dgm:pt>
    <dgm:pt modelId="{09049D6A-B5B3-4549-A6DE-597164D01A4D}">
      <dgm:prSet/>
      <dgm:spPr/>
      <dgm:t>
        <a:bodyPr/>
        <a:lstStyle/>
        <a:p>
          <a:r>
            <a:rPr lang="en-US" dirty="0"/>
            <a:t>Putting together objects in CAD </a:t>
          </a:r>
        </a:p>
      </dgm:t>
    </dgm:pt>
    <dgm:pt modelId="{E48F970D-89B9-46C7-B27A-79055AD66752}" type="parTrans" cxnId="{A85DDF7B-5B05-454F-AF21-C1ADFC6AC1C2}">
      <dgm:prSet/>
      <dgm:spPr/>
      <dgm:t>
        <a:bodyPr/>
        <a:lstStyle/>
        <a:p>
          <a:endParaRPr lang="en-US"/>
        </a:p>
      </dgm:t>
    </dgm:pt>
    <dgm:pt modelId="{A63DFFCE-DCF1-49AB-BA8D-8C0A7BBEA80D}" type="sibTrans" cxnId="{A85DDF7B-5B05-454F-AF21-C1ADFC6AC1C2}">
      <dgm:prSet/>
      <dgm:spPr/>
      <dgm:t>
        <a:bodyPr/>
        <a:lstStyle/>
        <a:p>
          <a:endParaRPr lang="en-US"/>
        </a:p>
      </dgm:t>
    </dgm:pt>
    <dgm:pt modelId="{83364CEF-4869-465E-982C-4345A323DE19}">
      <dgm:prSet/>
      <dgm:spPr/>
      <dgm:t>
        <a:bodyPr/>
        <a:lstStyle/>
        <a:p>
          <a:r>
            <a:rPr lang="en-US" dirty="0"/>
            <a:t>3D Printing </a:t>
          </a:r>
        </a:p>
      </dgm:t>
    </dgm:pt>
    <dgm:pt modelId="{96F065B3-0292-4328-84B7-9BF934BAB707}" type="parTrans" cxnId="{BBEE03F5-69BF-42C7-9E7A-03398C4B0A75}">
      <dgm:prSet/>
      <dgm:spPr/>
      <dgm:t>
        <a:bodyPr/>
        <a:lstStyle/>
        <a:p>
          <a:endParaRPr lang="en-US"/>
        </a:p>
      </dgm:t>
    </dgm:pt>
    <dgm:pt modelId="{A8D47FEA-8521-4785-95A4-7EEFB446AD15}" type="sibTrans" cxnId="{BBEE03F5-69BF-42C7-9E7A-03398C4B0A75}">
      <dgm:prSet/>
      <dgm:spPr/>
      <dgm:t>
        <a:bodyPr/>
        <a:lstStyle/>
        <a:p>
          <a:endParaRPr lang="en-US"/>
        </a:p>
      </dgm:t>
    </dgm:pt>
    <dgm:pt modelId="{58CFBD8C-DA72-401C-ADE8-4FBA7D97619C}">
      <dgm:prSet/>
      <dgm:spPr/>
      <dgm:t>
        <a:bodyPr/>
        <a:lstStyle/>
        <a:p>
          <a:r>
            <a:rPr lang="en-US" dirty="0"/>
            <a:t>Impactful designs </a:t>
          </a:r>
        </a:p>
      </dgm:t>
    </dgm:pt>
    <dgm:pt modelId="{E602F2F7-A360-4C19-B178-2DEE48F27599}" type="parTrans" cxnId="{224B445A-1847-47ED-9036-964955D0F918}">
      <dgm:prSet/>
      <dgm:spPr/>
      <dgm:t>
        <a:bodyPr/>
        <a:lstStyle/>
        <a:p>
          <a:endParaRPr lang="en-US"/>
        </a:p>
      </dgm:t>
    </dgm:pt>
    <dgm:pt modelId="{57E247E4-A537-496B-9E4E-F2EE2F5BF406}" type="sibTrans" cxnId="{224B445A-1847-47ED-9036-964955D0F918}">
      <dgm:prSet/>
      <dgm:spPr/>
      <dgm:t>
        <a:bodyPr/>
        <a:lstStyle/>
        <a:p>
          <a:endParaRPr lang="en-US"/>
        </a:p>
      </dgm:t>
    </dgm:pt>
    <dgm:pt modelId="{E9DF6028-23DF-4FA7-A2C7-67B6FC8AAE9B}">
      <dgm:prSet/>
      <dgm:spPr/>
      <dgm:t>
        <a:bodyPr/>
        <a:lstStyle/>
        <a:p>
          <a:r>
            <a:rPr lang="en-US" dirty="0"/>
            <a:t>Positive or Negative Effects- thinking full circle</a:t>
          </a:r>
        </a:p>
      </dgm:t>
    </dgm:pt>
    <dgm:pt modelId="{48A73A06-C7F4-4ACF-B3C6-D4953995FC31}" type="parTrans" cxnId="{59E31BCF-AFDC-4955-950B-84CEA64AAFA6}">
      <dgm:prSet/>
      <dgm:spPr/>
      <dgm:t>
        <a:bodyPr/>
        <a:lstStyle/>
        <a:p>
          <a:endParaRPr lang="en-US"/>
        </a:p>
      </dgm:t>
    </dgm:pt>
    <dgm:pt modelId="{2D1085D6-71AC-4E7E-91B1-A2EF95D78ED4}" type="sibTrans" cxnId="{59E31BCF-AFDC-4955-950B-84CEA64AAFA6}">
      <dgm:prSet/>
      <dgm:spPr/>
      <dgm:t>
        <a:bodyPr/>
        <a:lstStyle/>
        <a:p>
          <a:endParaRPr lang="en-US"/>
        </a:p>
      </dgm:t>
    </dgm:pt>
    <dgm:pt modelId="{C7CCA73D-F59C-4552-9032-2C50CE71156A}">
      <dgm:prSet/>
      <dgm:spPr/>
      <dgm:t>
        <a:bodyPr/>
        <a:lstStyle/>
        <a:p>
          <a:r>
            <a:rPr lang="en-US" dirty="0"/>
            <a:t>Animations in CAD </a:t>
          </a:r>
        </a:p>
      </dgm:t>
    </dgm:pt>
    <dgm:pt modelId="{00483A18-3BC4-470A-BBBF-F3720E0DFC1C}" type="parTrans" cxnId="{3EAA7E5A-CDDC-4E1B-AC02-933631C2150F}">
      <dgm:prSet/>
      <dgm:spPr/>
      <dgm:t>
        <a:bodyPr/>
        <a:lstStyle/>
        <a:p>
          <a:endParaRPr lang="en-US"/>
        </a:p>
      </dgm:t>
    </dgm:pt>
    <dgm:pt modelId="{1A4125C9-7BB3-4763-A2F5-87EB25AC05D8}" type="sibTrans" cxnId="{3EAA7E5A-CDDC-4E1B-AC02-933631C2150F}">
      <dgm:prSet/>
      <dgm:spPr/>
      <dgm:t>
        <a:bodyPr/>
        <a:lstStyle/>
        <a:p>
          <a:endParaRPr lang="en-US"/>
        </a:p>
      </dgm:t>
    </dgm:pt>
    <dgm:pt modelId="{416AF54E-B661-4AE6-AE62-3C5E8D559EBA}" type="pres">
      <dgm:prSet presAssocID="{CB2404F3-50B3-4F4A-ACD7-C25CBB31A78B}" presName="linear" presStyleCnt="0">
        <dgm:presLayoutVars>
          <dgm:dir/>
          <dgm:animLvl val="lvl"/>
          <dgm:resizeHandles val="exact"/>
        </dgm:presLayoutVars>
      </dgm:prSet>
      <dgm:spPr/>
    </dgm:pt>
    <dgm:pt modelId="{0799E71A-6181-40CA-9399-F442D3A40366}" type="pres">
      <dgm:prSet presAssocID="{0CA1945C-32A9-48AE-8009-0735C038697B}" presName="parentLin" presStyleCnt="0"/>
      <dgm:spPr/>
    </dgm:pt>
    <dgm:pt modelId="{D339D574-3ECA-4268-87EA-13D83455A11A}" type="pres">
      <dgm:prSet presAssocID="{0CA1945C-32A9-48AE-8009-0735C038697B}" presName="parentLeftMargin" presStyleLbl="node1" presStyleIdx="0" presStyleCnt="2"/>
      <dgm:spPr/>
    </dgm:pt>
    <dgm:pt modelId="{C604D23E-4470-4977-B9E3-675FBE07CA2C}" type="pres">
      <dgm:prSet presAssocID="{0CA1945C-32A9-48AE-8009-0735C038697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46BFA34-7D7E-46E6-B15D-C230870A573B}" type="pres">
      <dgm:prSet presAssocID="{0CA1945C-32A9-48AE-8009-0735C038697B}" presName="negativeSpace" presStyleCnt="0"/>
      <dgm:spPr/>
    </dgm:pt>
    <dgm:pt modelId="{F39D4F77-EEBF-44BB-B39C-FE3EB61A76C1}" type="pres">
      <dgm:prSet presAssocID="{0CA1945C-32A9-48AE-8009-0735C038697B}" presName="childText" presStyleLbl="conFgAcc1" presStyleIdx="0" presStyleCnt="2" custLinFactY="-218" custLinFactNeighborX="-5146" custLinFactNeighborY="-100000">
        <dgm:presLayoutVars>
          <dgm:bulletEnabled val="1"/>
        </dgm:presLayoutVars>
      </dgm:prSet>
      <dgm:spPr/>
    </dgm:pt>
    <dgm:pt modelId="{A12F8F53-A97B-450A-BB1C-AF967B05852C}" type="pres">
      <dgm:prSet presAssocID="{38533ECE-CFB6-4062-855B-1925A294CB21}" presName="spaceBetweenRectangles" presStyleCnt="0"/>
      <dgm:spPr/>
    </dgm:pt>
    <dgm:pt modelId="{C94B5F58-46DA-448F-B125-1B47813DDDF7}" type="pres">
      <dgm:prSet presAssocID="{D95B4859-C088-47DB-8143-F34EC5B8F561}" presName="parentLin" presStyleCnt="0"/>
      <dgm:spPr/>
    </dgm:pt>
    <dgm:pt modelId="{0BCA09E8-6372-46C2-8C0E-9328B0D7AB1C}" type="pres">
      <dgm:prSet presAssocID="{D95B4859-C088-47DB-8143-F34EC5B8F561}" presName="parentLeftMargin" presStyleLbl="node1" presStyleIdx="0" presStyleCnt="2"/>
      <dgm:spPr/>
    </dgm:pt>
    <dgm:pt modelId="{C8823918-66AF-44C5-9581-7E545FBC33AF}" type="pres">
      <dgm:prSet presAssocID="{D95B4859-C088-47DB-8143-F34EC5B8F56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98F941A-3B10-4960-AAB8-77ABC3334F7D}" type="pres">
      <dgm:prSet presAssocID="{D95B4859-C088-47DB-8143-F34EC5B8F561}" presName="negativeSpace" presStyleCnt="0"/>
      <dgm:spPr/>
    </dgm:pt>
    <dgm:pt modelId="{E48FFA06-7CDA-42DD-8DA5-C52494F0E73C}" type="pres">
      <dgm:prSet presAssocID="{D95B4859-C088-47DB-8143-F34EC5B8F56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211CA01-90E1-4C2A-9DF7-E4222F9907D5}" type="presOf" srcId="{BEBA9E73-88D6-4A4D-9284-B1016DA6AA2B}" destId="{F39D4F77-EEBF-44BB-B39C-FE3EB61A76C1}" srcOrd="0" destOrd="5" presId="urn:microsoft.com/office/officeart/2005/8/layout/list1"/>
    <dgm:cxn modelId="{E2575F03-C98C-4EF8-832E-927876C58F5A}" type="presOf" srcId="{C7CCA73D-F59C-4552-9032-2C50CE71156A}" destId="{F39D4F77-EEBF-44BB-B39C-FE3EB61A76C1}" srcOrd="0" destOrd="9" presId="urn:microsoft.com/office/officeart/2005/8/layout/list1"/>
    <dgm:cxn modelId="{5FDCD10B-1784-4AB9-9143-EB0C8D070296}" type="presOf" srcId="{58CFBD8C-DA72-401C-ADE8-4FBA7D97619C}" destId="{F39D4F77-EEBF-44BB-B39C-FE3EB61A76C1}" srcOrd="0" destOrd="6" presId="urn:microsoft.com/office/officeart/2005/8/layout/list1"/>
    <dgm:cxn modelId="{F06AE00B-B68E-4159-B29C-D68239551374}" srcId="{0CA1945C-32A9-48AE-8009-0735C038697B}" destId="{CF53F537-40A3-4366-A2A2-1CB5CC3352FA}" srcOrd="0" destOrd="0" parTransId="{FE5E8C1E-8C7A-4606-9BA0-D1D8A37B54C5}" sibTransId="{A206DA78-73CE-494B-99AB-8C9799DE5921}"/>
    <dgm:cxn modelId="{F61BAD0E-1099-4BDA-9F67-67B2F468690D}" srcId="{D95B4859-C088-47DB-8143-F34EC5B8F561}" destId="{B46DE516-E2A6-4D93-90CE-1A6461603348}" srcOrd="1" destOrd="0" parTransId="{76016569-81E1-484C-B010-8741E97524F8}" sibTransId="{FD568738-17BA-41DD-84E3-21506F5FAB54}"/>
    <dgm:cxn modelId="{FFE1D911-275C-44B3-9B95-FADB3FABA9D0}" srcId="{D95B4859-C088-47DB-8143-F34EC5B8F561}" destId="{476EB7AA-74D4-4DF6-A71E-06B171A92CB3}" srcOrd="2" destOrd="0" parTransId="{639A0731-9A08-46BC-A04A-A2ABDA3949C4}" sibTransId="{20D238FC-1047-4BC8-847B-38F3466857C5}"/>
    <dgm:cxn modelId="{A11C2712-621F-4501-8637-AE746009C3ED}" type="presOf" srcId="{D95B4859-C088-47DB-8143-F34EC5B8F561}" destId="{C8823918-66AF-44C5-9581-7E545FBC33AF}" srcOrd="1" destOrd="0" presId="urn:microsoft.com/office/officeart/2005/8/layout/list1"/>
    <dgm:cxn modelId="{12B98A13-4403-448F-87C9-667B229BC305}" type="presOf" srcId="{0CA1945C-32A9-48AE-8009-0735C038697B}" destId="{C604D23E-4470-4977-B9E3-675FBE07CA2C}" srcOrd="1" destOrd="0" presId="urn:microsoft.com/office/officeart/2005/8/layout/list1"/>
    <dgm:cxn modelId="{390C4814-055F-40B3-97F8-45CA648FFB97}" srcId="{D95B4859-C088-47DB-8143-F34EC5B8F561}" destId="{9418C61B-6936-497A-BECA-561B78398825}" srcOrd="4" destOrd="0" parTransId="{5744D25A-4576-4B52-9C1F-CC95D2F39D03}" sibTransId="{6B1E4F7E-EEB0-4604-89E1-8A2B7A6B1DF8}"/>
    <dgm:cxn modelId="{ED3B5C15-D9E1-4BDA-BFB2-4A2CD79FDAE3}" srcId="{0CA1945C-32A9-48AE-8009-0735C038697B}" destId="{72E13CD6-D36A-458E-BD1F-69B6871E6B7E}" srcOrd="3" destOrd="0" parTransId="{8A5722B0-D0E6-47DE-83BD-644EF46FE10C}" sibTransId="{C52361DD-0E32-4CC3-AE71-4570ED226A6E}"/>
    <dgm:cxn modelId="{4A7D3537-10D6-4AD4-A5BF-2A57759F0038}" type="presOf" srcId="{311DA1F4-331F-4C65-B3F9-AB5B0669B127}" destId="{F39D4F77-EEBF-44BB-B39C-FE3EB61A76C1}" srcOrd="0" destOrd="2" presId="urn:microsoft.com/office/officeart/2005/8/layout/list1"/>
    <dgm:cxn modelId="{D13A4F37-F83F-41D7-A713-33EB2DD3C34C}" type="presOf" srcId="{09049D6A-B5B3-4549-A6DE-597164D01A4D}" destId="{F39D4F77-EEBF-44BB-B39C-FE3EB61A76C1}" srcOrd="0" destOrd="3" presId="urn:microsoft.com/office/officeart/2005/8/layout/list1"/>
    <dgm:cxn modelId="{D324B339-C148-4C0D-9FA5-1CBA2984C8F9}" srcId="{CB2404F3-50B3-4F4A-ACD7-C25CBB31A78B}" destId="{D95B4859-C088-47DB-8143-F34EC5B8F561}" srcOrd="1" destOrd="0" parTransId="{5097AB15-8583-418F-87B9-6D70D8649DCA}" sibTransId="{52F135A7-7D8C-4A5E-A626-AF5C003B12C2}"/>
    <dgm:cxn modelId="{9EC7BF43-BFF4-47DE-AEAE-E19412DA5529}" type="presOf" srcId="{D95B4859-C088-47DB-8143-F34EC5B8F561}" destId="{0BCA09E8-6372-46C2-8C0E-9328B0D7AB1C}" srcOrd="0" destOrd="0" presId="urn:microsoft.com/office/officeart/2005/8/layout/list1"/>
    <dgm:cxn modelId="{90AE3F45-8EC8-4980-A586-60FE88BAE05D}" type="presOf" srcId="{67D7012D-14C4-4402-B2EE-10AE49990E94}" destId="{F39D4F77-EEBF-44BB-B39C-FE3EB61A76C1}" srcOrd="0" destOrd="1" presId="urn:microsoft.com/office/officeart/2005/8/layout/list1"/>
    <dgm:cxn modelId="{F6B4AC46-9C85-404A-9164-8C4AA3BBE663}" srcId="{D95B4859-C088-47DB-8143-F34EC5B8F561}" destId="{3D025645-ED6C-4F1E-A21A-7A7B861ED9FB}" srcOrd="0" destOrd="0" parTransId="{FFDFA8D6-DE42-4D81-8B11-D54D4ABE1A69}" sibTransId="{554CC29E-A7C2-476D-AA19-9A552F465112}"/>
    <dgm:cxn modelId="{3F155D48-0E85-402B-894D-20DAABDDF8C1}" type="presOf" srcId="{83364CEF-4869-465E-982C-4345A323DE19}" destId="{F39D4F77-EEBF-44BB-B39C-FE3EB61A76C1}" srcOrd="0" destOrd="4" presId="urn:microsoft.com/office/officeart/2005/8/layout/list1"/>
    <dgm:cxn modelId="{2BF01669-610B-4F4D-9219-8A59A1F7289A}" type="presOf" srcId="{EEF9B10F-E2E1-41F6-B849-B3EE904E7CE7}" destId="{E48FFA06-7CDA-42DD-8DA5-C52494F0E73C}" srcOrd="0" destOrd="3" presId="urn:microsoft.com/office/officeart/2005/8/layout/list1"/>
    <dgm:cxn modelId="{D50BD76B-B0E1-4007-B23A-61E835201D5E}" type="presOf" srcId="{3D025645-ED6C-4F1E-A21A-7A7B861ED9FB}" destId="{E48FFA06-7CDA-42DD-8DA5-C52494F0E73C}" srcOrd="0" destOrd="0" presId="urn:microsoft.com/office/officeart/2005/8/layout/list1"/>
    <dgm:cxn modelId="{D0A1436F-4468-4AF1-B809-1B1A138BF6FE}" srcId="{D95B4859-C088-47DB-8143-F34EC5B8F561}" destId="{EEF9B10F-E2E1-41F6-B849-B3EE904E7CE7}" srcOrd="3" destOrd="0" parTransId="{34E6BE56-47EF-4D82-BB6D-85B09B0825D2}" sibTransId="{6D8E1DE5-D803-409D-B83B-A6B5BEB7360C}"/>
    <dgm:cxn modelId="{0D8C5850-F6E8-4E48-AD42-9D795219FEC2}" srcId="{0CA1945C-32A9-48AE-8009-0735C038697B}" destId="{BEBA9E73-88D6-4A4D-9284-B1016DA6AA2B}" srcOrd="2" destOrd="0" parTransId="{2F619BB5-D61D-4EA8-82DB-6BA38FF0DEC3}" sibTransId="{21088B63-05A1-44D8-9F06-D005E73903CB}"/>
    <dgm:cxn modelId="{AFD8D259-EA69-45C7-8848-9A74E48EF8DB}" type="presOf" srcId="{CB2404F3-50B3-4F4A-ACD7-C25CBB31A78B}" destId="{416AF54E-B661-4AE6-AE62-3C5E8D559EBA}" srcOrd="0" destOrd="0" presId="urn:microsoft.com/office/officeart/2005/8/layout/list1"/>
    <dgm:cxn modelId="{224B445A-1847-47ED-9036-964955D0F918}" srcId="{BEBA9E73-88D6-4A4D-9284-B1016DA6AA2B}" destId="{58CFBD8C-DA72-401C-ADE8-4FBA7D97619C}" srcOrd="0" destOrd="0" parTransId="{E602F2F7-A360-4C19-B178-2DEE48F27599}" sibTransId="{57E247E4-A537-496B-9E4E-F2EE2F5BF406}"/>
    <dgm:cxn modelId="{3EAA7E5A-CDDC-4E1B-AC02-933631C2150F}" srcId="{72E13CD6-D36A-458E-BD1F-69B6871E6B7E}" destId="{C7CCA73D-F59C-4552-9032-2C50CE71156A}" srcOrd="0" destOrd="0" parTransId="{00483A18-3BC4-470A-BBBF-F3720E0DFC1C}" sibTransId="{1A4125C9-7BB3-4763-A2F5-87EB25AC05D8}"/>
    <dgm:cxn modelId="{A85DDF7B-5B05-454F-AF21-C1ADFC6AC1C2}" srcId="{311DA1F4-331F-4C65-B3F9-AB5B0669B127}" destId="{09049D6A-B5B3-4549-A6DE-597164D01A4D}" srcOrd="0" destOrd="0" parTransId="{E48F970D-89B9-46C7-B27A-79055AD66752}" sibTransId="{A63DFFCE-DCF1-49AB-BA8D-8C0A7BBEA80D}"/>
    <dgm:cxn modelId="{F7B28B85-B038-4736-8B75-E061DC5E9AF3}" srcId="{CB2404F3-50B3-4F4A-ACD7-C25CBB31A78B}" destId="{0CA1945C-32A9-48AE-8009-0735C038697B}" srcOrd="0" destOrd="0" parTransId="{38152218-1387-447A-8DC6-DC6545FE7FFA}" sibTransId="{38533ECE-CFB6-4062-855B-1925A294CB21}"/>
    <dgm:cxn modelId="{9C2FB188-B8FB-488F-BDBA-5A2A30CB6A5C}" type="presOf" srcId="{CF53F537-40A3-4366-A2A2-1CB5CC3352FA}" destId="{F39D4F77-EEBF-44BB-B39C-FE3EB61A76C1}" srcOrd="0" destOrd="0" presId="urn:microsoft.com/office/officeart/2005/8/layout/list1"/>
    <dgm:cxn modelId="{ECDF5D96-B7E1-4702-BFDA-39159DC9CBCF}" type="presOf" srcId="{E9DF6028-23DF-4FA7-A2C7-67B6FC8AAE9B}" destId="{F39D4F77-EEBF-44BB-B39C-FE3EB61A76C1}" srcOrd="0" destOrd="7" presId="urn:microsoft.com/office/officeart/2005/8/layout/list1"/>
    <dgm:cxn modelId="{03C0E49C-A526-4A11-BB78-41FEE991E05B}" type="presOf" srcId="{B46DE516-E2A6-4D93-90CE-1A6461603348}" destId="{E48FFA06-7CDA-42DD-8DA5-C52494F0E73C}" srcOrd="0" destOrd="1" presId="urn:microsoft.com/office/officeart/2005/8/layout/list1"/>
    <dgm:cxn modelId="{9B2A9C9F-E8BC-4D2A-895E-E726F220D61B}" type="presOf" srcId="{9418C61B-6936-497A-BECA-561B78398825}" destId="{E48FFA06-7CDA-42DD-8DA5-C52494F0E73C}" srcOrd="0" destOrd="4" presId="urn:microsoft.com/office/officeart/2005/8/layout/list1"/>
    <dgm:cxn modelId="{A31B7AA0-A87A-4779-9D5B-0C8602F11A82}" type="presOf" srcId="{72E13CD6-D36A-458E-BD1F-69B6871E6B7E}" destId="{F39D4F77-EEBF-44BB-B39C-FE3EB61A76C1}" srcOrd="0" destOrd="8" presId="urn:microsoft.com/office/officeart/2005/8/layout/list1"/>
    <dgm:cxn modelId="{2E25D6A9-E9F9-44CB-884A-566D1EC812B5}" srcId="{CF53F537-40A3-4366-A2A2-1CB5CC3352FA}" destId="{67D7012D-14C4-4402-B2EE-10AE49990E94}" srcOrd="0" destOrd="0" parTransId="{1EB3DC8C-3FA1-4D54-9180-89337CE4054D}" sibTransId="{A435636A-0E33-49AE-9B19-164A42160E3F}"/>
    <dgm:cxn modelId="{173CFCC6-028D-4C48-B982-11AFFE4E398C}" srcId="{0CA1945C-32A9-48AE-8009-0735C038697B}" destId="{311DA1F4-331F-4C65-B3F9-AB5B0669B127}" srcOrd="1" destOrd="0" parTransId="{C29338C1-6594-440B-8077-9000C537A066}" sibTransId="{7E5652E5-664A-4DA7-904D-3CDCFA477442}"/>
    <dgm:cxn modelId="{59E31BCF-AFDC-4955-950B-84CEA64AAFA6}" srcId="{BEBA9E73-88D6-4A4D-9284-B1016DA6AA2B}" destId="{E9DF6028-23DF-4FA7-A2C7-67B6FC8AAE9B}" srcOrd="1" destOrd="0" parTransId="{48A73A06-C7F4-4ACF-B3C6-D4953995FC31}" sibTransId="{2D1085D6-71AC-4E7E-91B1-A2EF95D78ED4}"/>
    <dgm:cxn modelId="{5CC4A0EE-0FAD-4B97-9591-18423DA25BD4}" type="presOf" srcId="{0CA1945C-32A9-48AE-8009-0735C038697B}" destId="{D339D574-3ECA-4268-87EA-13D83455A11A}" srcOrd="0" destOrd="0" presId="urn:microsoft.com/office/officeart/2005/8/layout/list1"/>
    <dgm:cxn modelId="{BBEE03F5-69BF-42C7-9E7A-03398C4B0A75}" srcId="{311DA1F4-331F-4C65-B3F9-AB5B0669B127}" destId="{83364CEF-4869-465E-982C-4345A323DE19}" srcOrd="1" destOrd="0" parTransId="{96F065B3-0292-4328-84B7-9BF934BAB707}" sibTransId="{A8D47FEA-8521-4785-95A4-7EEFB446AD15}"/>
    <dgm:cxn modelId="{256361FB-9B17-4EF1-A615-6547921D492C}" type="presOf" srcId="{476EB7AA-74D4-4DF6-A71E-06B171A92CB3}" destId="{E48FFA06-7CDA-42DD-8DA5-C52494F0E73C}" srcOrd="0" destOrd="2" presId="urn:microsoft.com/office/officeart/2005/8/layout/list1"/>
    <dgm:cxn modelId="{C1A3201A-1D80-4D7C-9C22-50883D62D2D1}" type="presParOf" srcId="{416AF54E-B661-4AE6-AE62-3C5E8D559EBA}" destId="{0799E71A-6181-40CA-9399-F442D3A40366}" srcOrd="0" destOrd="0" presId="urn:microsoft.com/office/officeart/2005/8/layout/list1"/>
    <dgm:cxn modelId="{F0785D7C-7DBD-4B21-A159-16CF96B8DDE6}" type="presParOf" srcId="{0799E71A-6181-40CA-9399-F442D3A40366}" destId="{D339D574-3ECA-4268-87EA-13D83455A11A}" srcOrd="0" destOrd="0" presId="urn:microsoft.com/office/officeart/2005/8/layout/list1"/>
    <dgm:cxn modelId="{33D45C9F-6083-40EA-B459-3ADD502D1942}" type="presParOf" srcId="{0799E71A-6181-40CA-9399-F442D3A40366}" destId="{C604D23E-4470-4977-B9E3-675FBE07CA2C}" srcOrd="1" destOrd="0" presId="urn:microsoft.com/office/officeart/2005/8/layout/list1"/>
    <dgm:cxn modelId="{3D9F06E3-03F4-4F63-BFCD-B88F31C3DADF}" type="presParOf" srcId="{416AF54E-B661-4AE6-AE62-3C5E8D559EBA}" destId="{A46BFA34-7D7E-46E6-B15D-C230870A573B}" srcOrd="1" destOrd="0" presId="urn:microsoft.com/office/officeart/2005/8/layout/list1"/>
    <dgm:cxn modelId="{111DFC0A-46B6-417A-8BCF-CE99D0C2C462}" type="presParOf" srcId="{416AF54E-B661-4AE6-AE62-3C5E8D559EBA}" destId="{F39D4F77-EEBF-44BB-B39C-FE3EB61A76C1}" srcOrd="2" destOrd="0" presId="urn:microsoft.com/office/officeart/2005/8/layout/list1"/>
    <dgm:cxn modelId="{62FDCAEB-A864-4D61-B484-81D458E729DA}" type="presParOf" srcId="{416AF54E-B661-4AE6-AE62-3C5E8D559EBA}" destId="{A12F8F53-A97B-450A-BB1C-AF967B05852C}" srcOrd="3" destOrd="0" presId="urn:microsoft.com/office/officeart/2005/8/layout/list1"/>
    <dgm:cxn modelId="{919C554F-98A5-486F-A56D-02F819D4AAFA}" type="presParOf" srcId="{416AF54E-B661-4AE6-AE62-3C5E8D559EBA}" destId="{C94B5F58-46DA-448F-B125-1B47813DDDF7}" srcOrd="4" destOrd="0" presId="urn:microsoft.com/office/officeart/2005/8/layout/list1"/>
    <dgm:cxn modelId="{2569AFF0-6F43-420D-88AD-E17B2C21C666}" type="presParOf" srcId="{C94B5F58-46DA-448F-B125-1B47813DDDF7}" destId="{0BCA09E8-6372-46C2-8C0E-9328B0D7AB1C}" srcOrd="0" destOrd="0" presId="urn:microsoft.com/office/officeart/2005/8/layout/list1"/>
    <dgm:cxn modelId="{CC686D25-D29B-4E3E-BFA9-F398F76F949E}" type="presParOf" srcId="{C94B5F58-46DA-448F-B125-1B47813DDDF7}" destId="{C8823918-66AF-44C5-9581-7E545FBC33AF}" srcOrd="1" destOrd="0" presId="urn:microsoft.com/office/officeart/2005/8/layout/list1"/>
    <dgm:cxn modelId="{A571F313-024A-4E45-B5DE-4668F21B3420}" type="presParOf" srcId="{416AF54E-B661-4AE6-AE62-3C5E8D559EBA}" destId="{A98F941A-3B10-4960-AAB8-77ABC3334F7D}" srcOrd="5" destOrd="0" presId="urn:microsoft.com/office/officeart/2005/8/layout/list1"/>
    <dgm:cxn modelId="{73B1B3B1-EF6C-4685-9133-8C8DEBBE4A73}" type="presParOf" srcId="{416AF54E-B661-4AE6-AE62-3C5E8D559EBA}" destId="{E48FFA06-7CDA-42DD-8DA5-C52494F0E73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5FD0A3-982A-4088-B52B-95C967F505E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9FAFE93-AE63-4D49-AEF4-D5B161AF8D74}">
      <dgm:prSet/>
      <dgm:spPr/>
      <dgm:t>
        <a:bodyPr/>
        <a:lstStyle/>
        <a:p>
          <a:r>
            <a:rPr lang="en-US" b="1" i="0"/>
            <a:t>Unit 1 </a:t>
          </a:r>
          <a:r>
            <a:rPr lang="en-US" b="0" i="0"/>
            <a:t>– Energy &amp; Power​</a:t>
          </a:r>
          <a:endParaRPr lang="en-US"/>
        </a:p>
      </dgm:t>
    </dgm:pt>
    <dgm:pt modelId="{0E6193A0-C5A9-45E3-B179-BBC64BC9A3C4}" type="parTrans" cxnId="{6D4E5184-344A-4C70-9828-F94A8BEA8E9D}">
      <dgm:prSet/>
      <dgm:spPr/>
      <dgm:t>
        <a:bodyPr/>
        <a:lstStyle/>
        <a:p>
          <a:endParaRPr lang="en-US"/>
        </a:p>
      </dgm:t>
    </dgm:pt>
    <dgm:pt modelId="{9EB3E89C-A64B-4AF3-A9A5-2A8F1F53C6F0}" type="sibTrans" cxnId="{6D4E5184-344A-4C70-9828-F94A8BEA8E9D}">
      <dgm:prSet/>
      <dgm:spPr/>
      <dgm:t>
        <a:bodyPr/>
        <a:lstStyle/>
        <a:p>
          <a:endParaRPr lang="en-US"/>
        </a:p>
      </dgm:t>
    </dgm:pt>
    <dgm:pt modelId="{96482258-12F4-499A-9DF5-57697C32BDBB}">
      <dgm:prSet/>
      <dgm:spPr/>
      <dgm:t>
        <a:bodyPr/>
        <a:lstStyle/>
        <a:p>
          <a:r>
            <a:rPr lang="en-US" b="0" i="0"/>
            <a:t>Simple machines, circuits, thermodynamics, green energy​</a:t>
          </a:r>
          <a:endParaRPr lang="en-US"/>
        </a:p>
      </dgm:t>
    </dgm:pt>
    <dgm:pt modelId="{6750EF8E-0CD1-435F-B3D3-B040ED32F572}" type="parTrans" cxnId="{84201AC1-849F-4203-9707-40A864839FCC}">
      <dgm:prSet/>
      <dgm:spPr/>
      <dgm:t>
        <a:bodyPr/>
        <a:lstStyle/>
        <a:p>
          <a:endParaRPr lang="en-US"/>
        </a:p>
      </dgm:t>
    </dgm:pt>
    <dgm:pt modelId="{4E47EF64-659C-4286-975F-E4EB6B442EE6}" type="sibTrans" cxnId="{84201AC1-849F-4203-9707-40A864839FCC}">
      <dgm:prSet/>
      <dgm:spPr/>
      <dgm:t>
        <a:bodyPr/>
        <a:lstStyle/>
        <a:p>
          <a:endParaRPr lang="en-US"/>
        </a:p>
      </dgm:t>
    </dgm:pt>
    <dgm:pt modelId="{4FC82495-A419-4EEA-A4BB-7358A56E0465}">
      <dgm:prSet/>
      <dgm:spPr/>
      <dgm:t>
        <a:bodyPr/>
        <a:lstStyle/>
        <a:p>
          <a:r>
            <a:rPr lang="en-US" b="1" i="0"/>
            <a:t>Unit 2 </a:t>
          </a:r>
          <a:r>
            <a:rPr lang="en-US" b="0" i="0"/>
            <a:t>– Materials &amp; Structures​</a:t>
          </a:r>
          <a:endParaRPr lang="en-US"/>
        </a:p>
      </dgm:t>
    </dgm:pt>
    <dgm:pt modelId="{73A95E12-343E-4A68-9EC1-FD269A291F14}" type="parTrans" cxnId="{DDBB2E41-6A02-494A-87D5-0D3282CC9A91}">
      <dgm:prSet/>
      <dgm:spPr/>
      <dgm:t>
        <a:bodyPr/>
        <a:lstStyle/>
        <a:p>
          <a:endParaRPr lang="en-US"/>
        </a:p>
      </dgm:t>
    </dgm:pt>
    <dgm:pt modelId="{3BDC983A-D321-4E14-87AC-3A08F567645D}" type="sibTrans" cxnId="{DDBB2E41-6A02-494A-87D5-0D3282CC9A91}">
      <dgm:prSet/>
      <dgm:spPr/>
      <dgm:t>
        <a:bodyPr/>
        <a:lstStyle/>
        <a:p>
          <a:endParaRPr lang="en-US"/>
        </a:p>
      </dgm:t>
    </dgm:pt>
    <dgm:pt modelId="{E9F11D4E-A179-4F44-A91E-2C7F4DB39733}">
      <dgm:prSet/>
      <dgm:spPr/>
      <dgm:t>
        <a:bodyPr/>
        <a:lstStyle/>
        <a:p>
          <a:r>
            <a:rPr lang="en-US" b="0" i="0"/>
            <a:t>Statics/forces, material stress/strain analysis, bridges/trusses​</a:t>
          </a:r>
          <a:endParaRPr lang="en-US"/>
        </a:p>
      </dgm:t>
    </dgm:pt>
    <dgm:pt modelId="{2D516894-79D7-4547-BC89-986781BE2E17}" type="parTrans" cxnId="{53967FEE-1A2F-408D-9216-50D0C8685C3A}">
      <dgm:prSet/>
      <dgm:spPr/>
      <dgm:t>
        <a:bodyPr/>
        <a:lstStyle/>
        <a:p>
          <a:endParaRPr lang="en-US"/>
        </a:p>
      </dgm:t>
    </dgm:pt>
    <dgm:pt modelId="{C630F802-6233-41E5-96AF-0D3BC3E40AEB}" type="sibTrans" cxnId="{53967FEE-1A2F-408D-9216-50D0C8685C3A}">
      <dgm:prSet/>
      <dgm:spPr/>
      <dgm:t>
        <a:bodyPr/>
        <a:lstStyle/>
        <a:p>
          <a:endParaRPr lang="en-US"/>
        </a:p>
      </dgm:t>
    </dgm:pt>
    <dgm:pt modelId="{B4E7013A-0BCD-4BF7-A6E1-BC6E2C89F81B}">
      <dgm:prSet/>
      <dgm:spPr/>
      <dgm:t>
        <a:bodyPr/>
        <a:lstStyle/>
        <a:p>
          <a:r>
            <a:rPr lang="en-US" b="1" i="0"/>
            <a:t>Unit 3 </a:t>
          </a:r>
          <a:r>
            <a:rPr lang="en-US" b="0" i="0"/>
            <a:t>– Control Systems​</a:t>
          </a:r>
          <a:endParaRPr lang="en-US"/>
        </a:p>
      </dgm:t>
    </dgm:pt>
    <dgm:pt modelId="{273B8646-A324-4F7D-B5C6-9983A13E1533}" type="parTrans" cxnId="{2D933DC6-A017-49D6-8269-03A14F42F007}">
      <dgm:prSet/>
      <dgm:spPr/>
      <dgm:t>
        <a:bodyPr/>
        <a:lstStyle/>
        <a:p>
          <a:endParaRPr lang="en-US"/>
        </a:p>
      </dgm:t>
    </dgm:pt>
    <dgm:pt modelId="{F9D71005-3D9E-4539-AFD8-C129996DC68F}" type="sibTrans" cxnId="{2D933DC6-A017-49D6-8269-03A14F42F007}">
      <dgm:prSet/>
      <dgm:spPr/>
      <dgm:t>
        <a:bodyPr/>
        <a:lstStyle/>
        <a:p>
          <a:endParaRPr lang="en-US"/>
        </a:p>
      </dgm:t>
    </dgm:pt>
    <dgm:pt modelId="{FC6FFDD7-7E34-4E44-9E2B-63AD00E52AD0}">
      <dgm:prSet/>
      <dgm:spPr/>
      <dgm:t>
        <a:bodyPr/>
        <a:lstStyle/>
        <a:p>
          <a:r>
            <a:rPr lang="en-US" b="0" i="0"/>
            <a:t>Programming, robots, hydraulic/pneumatic power​</a:t>
          </a:r>
          <a:endParaRPr lang="en-US"/>
        </a:p>
      </dgm:t>
    </dgm:pt>
    <dgm:pt modelId="{4CA08CAF-37AC-42E4-8F22-26033AD7CF20}" type="parTrans" cxnId="{8C38EA45-860A-42D6-99E0-ED1728E43E56}">
      <dgm:prSet/>
      <dgm:spPr/>
      <dgm:t>
        <a:bodyPr/>
        <a:lstStyle/>
        <a:p>
          <a:endParaRPr lang="en-US"/>
        </a:p>
      </dgm:t>
    </dgm:pt>
    <dgm:pt modelId="{D7E14E10-E652-4858-825C-D14BECC4D44A}" type="sibTrans" cxnId="{8C38EA45-860A-42D6-99E0-ED1728E43E56}">
      <dgm:prSet/>
      <dgm:spPr/>
      <dgm:t>
        <a:bodyPr/>
        <a:lstStyle/>
        <a:p>
          <a:endParaRPr lang="en-US"/>
        </a:p>
      </dgm:t>
    </dgm:pt>
    <dgm:pt modelId="{41693488-74B8-45E7-90B0-856317736F21}">
      <dgm:prSet/>
      <dgm:spPr/>
      <dgm:t>
        <a:bodyPr/>
        <a:lstStyle/>
        <a:p>
          <a:r>
            <a:rPr lang="en-US" b="1" i="0"/>
            <a:t>Unit 4 </a:t>
          </a:r>
          <a:r>
            <a:rPr lang="en-US" b="0" i="0"/>
            <a:t>– Math Tools &amp; Linear Motion​</a:t>
          </a:r>
          <a:endParaRPr lang="en-US"/>
        </a:p>
      </dgm:t>
    </dgm:pt>
    <dgm:pt modelId="{5B3DABE3-7230-4F15-9EDC-E424E517F967}" type="parTrans" cxnId="{95FC810C-5F82-4305-A273-48F4FDABBCC4}">
      <dgm:prSet/>
      <dgm:spPr/>
      <dgm:t>
        <a:bodyPr/>
        <a:lstStyle/>
        <a:p>
          <a:endParaRPr lang="en-US"/>
        </a:p>
      </dgm:t>
    </dgm:pt>
    <dgm:pt modelId="{1C836D5B-7249-450C-8F66-589244AFDF1C}" type="sibTrans" cxnId="{95FC810C-5F82-4305-A273-48F4FDABBCC4}">
      <dgm:prSet/>
      <dgm:spPr/>
      <dgm:t>
        <a:bodyPr/>
        <a:lstStyle/>
        <a:p>
          <a:endParaRPr lang="en-US"/>
        </a:p>
      </dgm:t>
    </dgm:pt>
    <dgm:pt modelId="{D5A30904-430A-4DED-B632-90FA9DC67A2E}">
      <dgm:prSet/>
      <dgm:spPr/>
      <dgm:t>
        <a:bodyPr/>
        <a:lstStyle/>
        <a:p>
          <a:r>
            <a:rPr lang="en-US" b="0" i="0"/>
            <a:t>Statistics, numbers, accelerated one/two dimensional kinematics​</a:t>
          </a:r>
          <a:endParaRPr lang="en-US"/>
        </a:p>
      </dgm:t>
    </dgm:pt>
    <dgm:pt modelId="{D60FB7AC-0986-42F0-818D-5C13F8934010}" type="parTrans" cxnId="{129DC653-49A2-426A-87FB-1803134C4988}">
      <dgm:prSet/>
      <dgm:spPr/>
      <dgm:t>
        <a:bodyPr/>
        <a:lstStyle/>
        <a:p>
          <a:endParaRPr lang="en-US"/>
        </a:p>
      </dgm:t>
    </dgm:pt>
    <dgm:pt modelId="{95367531-3562-4376-AA45-36DF643232E5}" type="sibTrans" cxnId="{129DC653-49A2-426A-87FB-1803134C4988}">
      <dgm:prSet/>
      <dgm:spPr/>
      <dgm:t>
        <a:bodyPr/>
        <a:lstStyle/>
        <a:p>
          <a:endParaRPr lang="en-US"/>
        </a:p>
      </dgm:t>
    </dgm:pt>
    <dgm:pt modelId="{A512FCC2-F370-4955-B4B2-FB1EBABD8266}" type="pres">
      <dgm:prSet presAssocID="{6F5FD0A3-982A-4088-B52B-95C967F505E6}" presName="linear" presStyleCnt="0">
        <dgm:presLayoutVars>
          <dgm:animLvl val="lvl"/>
          <dgm:resizeHandles val="exact"/>
        </dgm:presLayoutVars>
      </dgm:prSet>
      <dgm:spPr/>
    </dgm:pt>
    <dgm:pt modelId="{6B848DBB-0704-451C-8235-9254601D5FDE}" type="pres">
      <dgm:prSet presAssocID="{99FAFE93-AE63-4D49-AEF4-D5B161AF8D7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44395EA-5285-4379-92B7-B4F8AAFF4802}" type="pres">
      <dgm:prSet presAssocID="{99FAFE93-AE63-4D49-AEF4-D5B161AF8D74}" presName="childText" presStyleLbl="revTx" presStyleIdx="0" presStyleCnt="4">
        <dgm:presLayoutVars>
          <dgm:bulletEnabled val="1"/>
        </dgm:presLayoutVars>
      </dgm:prSet>
      <dgm:spPr/>
    </dgm:pt>
    <dgm:pt modelId="{32FC2B50-7451-44A0-9E01-3D4AAF7C4963}" type="pres">
      <dgm:prSet presAssocID="{4FC82495-A419-4EEA-A4BB-7358A56E046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B8C60C7-CE1A-4AF6-B11C-F44E0D5B52FA}" type="pres">
      <dgm:prSet presAssocID="{4FC82495-A419-4EEA-A4BB-7358A56E0465}" presName="childText" presStyleLbl="revTx" presStyleIdx="1" presStyleCnt="4">
        <dgm:presLayoutVars>
          <dgm:bulletEnabled val="1"/>
        </dgm:presLayoutVars>
      </dgm:prSet>
      <dgm:spPr/>
    </dgm:pt>
    <dgm:pt modelId="{579466E5-D639-4945-9435-98C28D2E251C}" type="pres">
      <dgm:prSet presAssocID="{B4E7013A-0BCD-4BF7-A6E1-BC6E2C89F81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D264F27-85B6-4FCC-9A89-66A235FA0110}" type="pres">
      <dgm:prSet presAssocID="{B4E7013A-0BCD-4BF7-A6E1-BC6E2C89F81B}" presName="childText" presStyleLbl="revTx" presStyleIdx="2" presStyleCnt="4">
        <dgm:presLayoutVars>
          <dgm:bulletEnabled val="1"/>
        </dgm:presLayoutVars>
      </dgm:prSet>
      <dgm:spPr/>
    </dgm:pt>
    <dgm:pt modelId="{E2194946-E427-4854-90D6-8B2DB05ACEF4}" type="pres">
      <dgm:prSet presAssocID="{41693488-74B8-45E7-90B0-856317736F2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64F5A3E-B8F9-49B2-99E3-CB71487852A0}" type="pres">
      <dgm:prSet presAssocID="{41693488-74B8-45E7-90B0-856317736F21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95FC810C-5F82-4305-A273-48F4FDABBCC4}" srcId="{6F5FD0A3-982A-4088-B52B-95C967F505E6}" destId="{41693488-74B8-45E7-90B0-856317736F21}" srcOrd="3" destOrd="0" parTransId="{5B3DABE3-7230-4F15-9EDC-E424E517F967}" sibTransId="{1C836D5B-7249-450C-8F66-589244AFDF1C}"/>
    <dgm:cxn modelId="{FB21091A-5D65-4A1C-ADA9-CB8D58AF9524}" type="presOf" srcId="{E9F11D4E-A179-4F44-A91E-2C7F4DB39733}" destId="{2B8C60C7-CE1A-4AF6-B11C-F44E0D5B52FA}" srcOrd="0" destOrd="0" presId="urn:microsoft.com/office/officeart/2005/8/layout/vList2"/>
    <dgm:cxn modelId="{10D73420-9D96-4EB5-A8EA-6A3893D31EFB}" type="presOf" srcId="{FC6FFDD7-7E34-4E44-9E2B-63AD00E52AD0}" destId="{8D264F27-85B6-4FCC-9A89-66A235FA0110}" srcOrd="0" destOrd="0" presId="urn:microsoft.com/office/officeart/2005/8/layout/vList2"/>
    <dgm:cxn modelId="{5746E724-F9AC-4A21-ADAB-41D5E87CC283}" type="presOf" srcId="{41693488-74B8-45E7-90B0-856317736F21}" destId="{E2194946-E427-4854-90D6-8B2DB05ACEF4}" srcOrd="0" destOrd="0" presId="urn:microsoft.com/office/officeart/2005/8/layout/vList2"/>
    <dgm:cxn modelId="{DDBB2E41-6A02-494A-87D5-0D3282CC9A91}" srcId="{6F5FD0A3-982A-4088-B52B-95C967F505E6}" destId="{4FC82495-A419-4EEA-A4BB-7358A56E0465}" srcOrd="1" destOrd="0" parTransId="{73A95E12-343E-4A68-9EC1-FD269A291F14}" sibTransId="{3BDC983A-D321-4E14-87AC-3A08F567645D}"/>
    <dgm:cxn modelId="{8C38EA45-860A-42D6-99E0-ED1728E43E56}" srcId="{B4E7013A-0BCD-4BF7-A6E1-BC6E2C89F81B}" destId="{FC6FFDD7-7E34-4E44-9E2B-63AD00E52AD0}" srcOrd="0" destOrd="0" parTransId="{4CA08CAF-37AC-42E4-8F22-26033AD7CF20}" sibTransId="{D7E14E10-E652-4858-825C-D14BECC4D44A}"/>
    <dgm:cxn modelId="{305B6050-2288-49EB-80DE-ABF972999AFD}" type="presOf" srcId="{D5A30904-430A-4DED-B632-90FA9DC67A2E}" destId="{464F5A3E-B8F9-49B2-99E3-CB71487852A0}" srcOrd="0" destOrd="0" presId="urn:microsoft.com/office/officeart/2005/8/layout/vList2"/>
    <dgm:cxn modelId="{FC4BB870-45F3-46E5-964D-DB46E7B63ECE}" type="presOf" srcId="{96482258-12F4-499A-9DF5-57697C32BDBB}" destId="{444395EA-5285-4379-92B7-B4F8AAFF4802}" srcOrd="0" destOrd="0" presId="urn:microsoft.com/office/officeart/2005/8/layout/vList2"/>
    <dgm:cxn modelId="{129DC653-49A2-426A-87FB-1803134C4988}" srcId="{41693488-74B8-45E7-90B0-856317736F21}" destId="{D5A30904-430A-4DED-B632-90FA9DC67A2E}" srcOrd="0" destOrd="0" parTransId="{D60FB7AC-0986-42F0-818D-5C13F8934010}" sibTransId="{95367531-3562-4376-AA45-36DF643232E5}"/>
    <dgm:cxn modelId="{6D4E5184-344A-4C70-9828-F94A8BEA8E9D}" srcId="{6F5FD0A3-982A-4088-B52B-95C967F505E6}" destId="{99FAFE93-AE63-4D49-AEF4-D5B161AF8D74}" srcOrd="0" destOrd="0" parTransId="{0E6193A0-C5A9-45E3-B179-BBC64BC9A3C4}" sibTransId="{9EB3E89C-A64B-4AF3-A9A5-2A8F1F53C6F0}"/>
    <dgm:cxn modelId="{84201AC1-849F-4203-9707-40A864839FCC}" srcId="{99FAFE93-AE63-4D49-AEF4-D5B161AF8D74}" destId="{96482258-12F4-499A-9DF5-57697C32BDBB}" srcOrd="0" destOrd="0" parTransId="{6750EF8E-0CD1-435F-B3D3-B040ED32F572}" sibTransId="{4E47EF64-659C-4286-975F-E4EB6B442EE6}"/>
    <dgm:cxn modelId="{2D933DC6-A017-49D6-8269-03A14F42F007}" srcId="{6F5FD0A3-982A-4088-B52B-95C967F505E6}" destId="{B4E7013A-0BCD-4BF7-A6E1-BC6E2C89F81B}" srcOrd="2" destOrd="0" parTransId="{273B8646-A324-4F7D-B5C6-9983A13E1533}" sibTransId="{F9D71005-3D9E-4539-AFD8-C129996DC68F}"/>
    <dgm:cxn modelId="{1A73C6D8-FE7F-442B-B829-FB86F8CA3FF6}" type="presOf" srcId="{4FC82495-A419-4EEA-A4BB-7358A56E0465}" destId="{32FC2B50-7451-44A0-9E01-3D4AAF7C4963}" srcOrd="0" destOrd="0" presId="urn:microsoft.com/office/officeart/2005/8/layout/vList2"/>
    <dgm:cxn modelId="{0881A4EB-334F-4FE7-8961-0122F98B15A4}" type="presOf" srcId="{99FAFE93-AE63-4D49-AEF4-D5B161AF8D74}" destId="{6B848DBB-0704-451C-8235-9254601D5FDE}" srcOrd="0" destOrd="0" presId="urn:microsoft.com/office/officeart/2005/8/layout/vList2"/>
    <dgm:cxn modelId="{53967FEE-1A2F-408D-9216-50D0C8685C3A}" srcId="{4FC82495-A419-4EEA-A4BB-7358A56E0465}" destId="{E9F11D4E-A179-4F44-A91E-2C7F4DB39733}" srcOrd="0" destOrd="0" parTransId="{2D516894-79D7-4547-BC89-986781BE2E17}" sibTransId="{C630F802-6233-41E5-96AF-0D3BC3E40AEB}"/>
    <dgm:cxn modelId="{634A75F4-907A-4D45-890E-6A8B5A37A324}" type="presOf" srcId="{6F5FD0A3-982A-4088-B52B-95C967F505E6}" destId="{A512FCC2-F370-4955-B4B2-FB1EBABD8266}" srcOrd="0" destOrd="0" presId="urn:microsoft.com/office/officeart/2005/8/layout/vList2"/>
    <dgm:cxn modelId="{BEE1ACF6-C2F7-41F2-89CC-3D8907827001}" type="presOf" srcId="{B4E7013A-0BCD-4BF7-A6E1-BC6E2C89F81B}" destId="{579466E5-D639-4945-9435-98C28D2E251C}" srcOrd="0" destOrd="0" presId="urn:microsoft.com/office/officeart/2005/8/layout/vList2"/>
    <dgm:cxn modelId="{05461B34-3C55-4346-A5CB-4B4582A278B5}" type="presParOf" srcId="{A512FCC2-F370-4955-B4B2-FB1EBABD8266}" destId="{6B848DBB-0704-451C-8235-9254601D5FDE}" srcOrd="0" destOrd="0" presId="urn:microsoft.com/office/officeart/2005/8/layout/vList2"/>
    <dgm:cxn modelId="{FE68AC38-8F7B-4B85-B531-98B9527D17A6}" type="presParOf" srcId="{A512FCC2-F370-4955-B4B2-FB1EBABD8266}" destId="{444395EA-5285-4379-92B7-B4F8AAFF4802}" srcOrd="1" destOrd="0" presId="urn:microsoft.com/office/officeart/2005/8/layout/vList2"/>
    <dgm:cxn modelId="{A46C4F3C-5D71-463F-96F9-016159A871C9}" type="presParOf" srcId="{A512FCC2-F370-4955-B4B2-FB1EBABD8266}" destId="{32FC2B50-7451-44A0-9E01-3D4AAF7C4963}" srcOrd="2" destOrd="0" presId="urn:microsoft.com/office/officeart/2005/8/layout/vList2"/>
    <dgm:cxn modelId="{49369562-D7C1-4966-B165-B03A1FBE149D}" type="presParOf" srcId="{A512FCC2-F370-4955-B4B2-FB1EBABD8266}" destId="{2B8C60C7-CE1A-4AF6-B11C-F44E0D5B52FA}" srcOrd="3" destOrd="0" presId="urn:microsoft.com/office/officeart/2005/8/layout/vList2"/>
    <dgm:cxn modelId="{CE0C7BA5-9399-4114-8D6A-DD256D5BEDD9}" type="presParOf" srcId="{A512FCC2-F370-4955-B4B2-FB1EBABD8266}" destId="{579466E5-D639-4945-9435-98C28D2E251C}" srcOrd="4" destOrd="0" presId="urn:microsoft.com/office/officeart/2005/8/layout/vList2"/>
    <dgm:cxn modelId="{42570424-FC20-48BB-939C-69F25AECB35B}" type="presParOf" srcId="{A512FCC2-F370-4955-B4B2-FB1EBABD8266}" destId="{8D264F27-85B6-4FCC-9A89-66A235FA0110}" srcOrd="5" destOrd="0" presId="urn:microsoft.com/office/officeart/2005/8/layout/vList2"/>
    <dgm:cxn modelId="{39A18878-6C65-4AB1-877D-C40F6C50485F}" type="presParOf" srcId="{A512FCC2-F370-4955-B4B2-FB1EBABD8266}" destId="{E2194946-E427-4854-90D6-8B2DB05ACEF4}" srcOrd="6" destOrd="0" presId="urn:microsoft.com/office/officeart/2005/8/layout/vList2"/>
    <dgm:cxn modelId="{C821C472-27C4-4096-BB9C-0744FC8173C6}" type="presParOf" srcId="{A512FCC2-F370-4955-B4B2-FB1EBABD8266}" destId="{464F5A3E-B8F9-49B2-99E3-CB71487852A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03E760-0904-4F46-A005-94440DEA4A25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F5E1C68-2C50-4ED9-95F8-F891D2CE5762}">
      <dgm:prSet/>
      <dgm:spPr/>
      <dgm:t>
        <a:bodyPr/>
        <a:lstStyle/>
        <a:p>
          <a:r>
            <a:rPr lang="en-US" b="1"/>
            <a:t>More</a:t>
          </a:r>
          <a:r>
            <a:rPr lang="en-US"/>
            <a:t> math, equations/formulas &amp; problem solving</a:t>
          </a:r>
        </a:p>
      </dgm:t>
    </dgm:pt>
    <dgm:pt modelId="{95BDFB92-5502-4757-9B3E-3E6AA572332A}" type="parTrans" cxnId="{143C2AE8-82BA-48A8-AAC0-AEF683BE9B55}">
      <dgm:prSet/>
      <dgm:spPr/>
      <dgm:t>
        <a:bodyPr/>
        <a:lstStyle/>
        <a:p>
          <a:endParaRPr lang="en-US"/>
        </a:p>
      </dgm:t>
    </dgm:pt>
    <dgm:pt modelId="{2ABF206E-DE8C-442F-A0E9-0540534BAD33}" type="sibTrans" cxnId="{143C2AE8-82BA-48A8-AAC0-AEF683BE9B55}">
      <dgm:prSet/>
      <dgm:spPr/>
      <dgm:t>
        <a:bodyPr/>
        <a:lstStyle/>
        <a:p>
          <a:endParaRPr lang="en-US"/>
        </a:p>
      </dgm:t>
    </dgm:pt>
    <dgm:pt modelId="{11A83B6D-A621-419A-88AF-BCC1CEA1079B}">
      <dgm:prSet/>
      <dgm:spPr/>
      <dgm:t>
        <a:bodyPr/>
        <a:lstStyle/>
        <a:p>
          <a:r>
            <a:rPr lang="en-US" b="1"/>
            <a:t>More</a:t>
          </a:r>
          <a:r>
            <a:rPr lang="en-US"/>
            <a:t> hands-on building/projects (robots/machines/circuits)</a:t>
          </a:r>
        </a:p>
      </dgm:t>
    </dgm:pt>
    <dgm:pt modelId="{DEA5D22F-DCF2-46A7-BDEB-51062057E33E}" type="parTrans" cxnId="{5D9F58BB-A3B5-4398-BCF7-D8293E945EC4}">
      <dgm:prSet/>
      <dgm:spPr/>
      <dgm:t>
        <a:bodyPr/>
        <a:lstStyle/>
        <a:p>
          <a:endParaRPr lang="en-US"/>
        </a:p>
      </dgm:t>
    </dgm:pt>
    <dgm:pt modelId="{C4A1082B-10CE-411F-92FE-F7108EF80A52}" type="sibTrans" cxnId="{5D9F58BB-A3B5-4398-BCF7-D8293E945EC4}">
      <dgm:prSet/>
      <dgm:spPr/>
      <dgm:t>
        <a:bodyPr/>
        <a:lstStyle/>
        <a:p>
          <a:endParaRPr lang="en-US"/>
        </a:p>
      </dgm:t>
    </dgm:pt>
    <dgm:pt modelId="{239D8A29-2F4B-4D4F-B2AE-83510BD60B41}">
      <dgm:prSet/>
      <dgm:spPr/>
      <dgm:t>
        <a:bodyPr/>
        <a:lstStyle/>
        <a:p>
          <a:r>
            <a:rPr lang="en-US" b="1"/>
            <a:t>More</a:t>
          </a:r>
          <a:r>
            <a:rPr lang="en-US"/>
            <a:t> computer programming, product testing and debugging​</a:t>
          </a:r>
        </a:p>
      </dgm:t>
    </dgm:pt>
    <dgm:pt modelId="{26E7AE38-F99A-4ECF-B5DB-1E98E9324691}" type="parTrans" cxnId="{325ECBD6-F562-47C8-A0ED-CDA013A224FF}">
      <dgm:prSet/>
      <dgm:spPr/>
      <dgm:t>
        <a:bodyPr/>
        <a:lstStyle/>
        <a:p>
          <a:endParaRPr lang="en-US"/>
        </a:p>
      </dgm:t>
    </dgm:pt>
    <dgm:pt modelId="{CDBD435C-1A0A-4BF9-96A7-AC12CEE553C9}" type="sibTrans" cxnId="{325ECBD6-F562-47C8-A0ED-CDA013A224FF}">
      <dgm:prSet/>
      <dgm:spPr/>
      <dgm:t>
        <a:bodyPr/>
        <a:lstStyle/>
        <a:p>
          <a:endParaRPr lang="en-US"/>
        </a:p>
      </dgm:t>
    </dgm:pt>
    <dgm:pt modelId="{D48E7558-1352-4A8E-BCFA-990A75ED3B75}">
      <dgm:prSet/>
      <dgm:spPr/>
      <dgm:t>
        <a:bodyPr/>
        <a:lstStyle/>
        <a:p>
          <a:r>
            <a:rPr lang="en-US" b="1"/>
            <a:t>Less</a:t>
          </a:r>
          <a:r>
            <a:rPr lang="en-US"/>
            <a:t> computer aided designing/drafting​</a:t>
          </a:r>
        </a:p>
      </dgm:t>
    </dgm:pt>
    <dgm:pt modelId="{EC04CEED-FE35-48E0-A30C-EEEB4A12DFFE}" type="parTrans" cxnId="{D509DFD7-E5D1-4CE9-9D5B-A0697EE18A76}">
      <dgm:prSet/>
      <dgm:spPr/>
      <dgm:t>
        <a:bodyPr/>
        <a:lstStyle/>
        <a:p>
          <a:endParaRPr lang="en-US"/>
        </a:p>
      </dgm:t>
    </dgm:pt>
    <dgm:pt modelId="{C536674B-3A01-410F-B54A-93FB00A95398}" type="sibTrans" cxnId="{D509DFD7-E5D1-4CE9-9D5B-A0697EE18A76}">
      <dgm:prSet/>
      <dgm:spPr/>
      <dgm:t>
        <a:bodyPr/>
        <a:lstStyle/>
        <a:p>
          <a:endParaRPr lang="en-US"/>
        </a:p>
      </dgm:t>
    </dgm:pt>
    <dgm:pt modelId="{3F488CD1-0552-49C7-B5AA-BF149A3C38B0}">
      <dgm:prSet/>
      <dgm:spPr/>
      <dgm:t>
        <a:bodyPr/>
        <a:lstStyle/>
        <a:p>
          <a:r>
            <a:rPr lang="en-US" b="1"/>
            <a:t>Use</a:t>
          </a:r>
          <a:r>
            <a:rPr lang="en-US"/>
            <a:t> of Eng. Notebook as a portfolio (designs, ideas, calculations, etc.)​</a:t>
          </a:r>
        </a:p>
      </dgm:t>
    </dgm:pt>
    <dgm:pt modelId="{AB9DD8DB-922E-46FC-8D58-3555A4D28CE2}" type="parTrans" cxnId="{2D6E6FC4-CF0A-41AE-B635-AB67709CACCB}">
      <dgm:prSet/>
      <dgm:spPr/>
      <dgm:t>
        <a:bodyPr/>
        <a:lstStyle/>
        <a:p>
          <a:endParaRPr lang="en-US"/>
        </a:p>
      </dgm:t>
    </dgm:pt>
    <dgm:pt modelId="{51439BAD-86F7-4C18-B59C-E4190630F32A}" type="sibTrans" cxnId="{2D6E6FC4-CF0A-41AE-B635-AB67709CACCB}">
      <dgm:prSet/>
      <dgm:spPr/>
      <dgm:t>
        <a:bodyPr/>
        <a:lstStyle/>
        <a:p>
          <a:endParaRPr lang="en-US"/>
        </a:p>
      </dgm:t>
    </dgm:pt>
    <dgm:pt modelId="{3D3BAC65-DC3E-4FB3-BAA2-2185BB408430}" type="pres">
      <dgm:prSet presAssocID="{2603E760-0904-4F46-A005-94440DEA4A25}" presName="vert0" presStyleCnt="0">
        <dgm:presLayoutVars>
          <dgm:dir/>
          <dgm:animOne val="branch"/>
          <dgm:animLvl val="lvl"/>
        </dgm:presLayoutVars>
      </dgm:prSet>
      <dgm:spPr/>
    </dgm:pt>
    <dgm:pt modelId="{54CF9EE8-D1D2-413B-877A-89484CC4AA36}" type="pres">
      <dgm:prSet presAssocID="{EF5E1C68-2C50-4ED9-95F8-F891D2CE5762}" presName="thickLine" presStyleLbl="alignNode1" presStyleIdx="0" presStyleCnt="5"/>
      <dgm:spPr/>
    </dgm:pt>
    <dgm:pt modelId="{7EA029C2-6093-4FCA-AB8C-47F639EB5AA9}" type="pres">
      <dgm:prSet presAssocID="{EF5E1C68-2C50-4ED9-95F8-F891D2CE5762}" presName="horz1" presStyleCnt="0"/>
      <dgm:spPr/>
    </dgm:pt>
    <dgm:pt modelId="{55CB26F0-D6D5-47E8-AF16-81D5C89ADBA6}" type="pres">
      <dgm:prSet presAssocID="{EF5E1C68-2C50-4ED9-95F8-F891D2CE5762}" presName="tx1" presStyleLbl="revTx" presStyleIdx="0" presStyleCnt="5"/>
      <dgm:spPr/>
    </dgm:pt>
    <dgm:pt modelId="{D35AC1D9-E5EC-4E26-B76B-28E1001A1E62}" type="pres">
      <dgm:prSet presAssocID="{EF5E1C68-2C50-4ED9-95F8-F891D2CE5762}" presName="vert1" presStyleCnt="0"/>
      <dgm:spPr/>
    </dgm:pt>
    <dgm:pt modelId="{7B6FF6C6-0697-4E39-8469-B46CF68DDBF2}" type="pres">
      <dgm:prSet presAssocID="{11A83B6D-A621-419A-88AF-BCC1CEA1079B}" presName="thickLine" presStyleLbl="alignNode1" presStyleIdx="1" presStyleCnt="5"/>
      <dgm:spPr/>
    </dgm:pt>
    <dgm:pt modelId="{1442509E-159B-4815-98DE-94BC0CA8A789}" type="pres">
      <dgm:prSet presAssocID="{11A83B6D-A621-419A-88AF-BCC1CEA1079B}" presName="horz1" presStyleCnt="0"/>
      <dgm:spPr/>
    </dgm:pt>
    <dgm:pt modelId="{0CB81BCC-CCE6-4F10-BB21-0EDEADAE6552}" type="pres">
      <dgm:prSet presAssocID="{11A83B6D-A621-419A-88AF-BCC1CEA1079B}" presName="tx1" presStyleLbl="revTx" presStyleIdx="1" presStyleCnt="5"/>
      <dgm:spPr/>
    </dgm:pt>
    <dgm:pt modelId="{98D49C6D-217C-4747-8E7C-701F5DE9C9F6}" type="pres">
      <dgm:prSet presAssocID="{11A83B6D-A621-419A-88AF-BCC1CEA1079B}" presName="vert1" presStyleCnt="0"/>
      <dgm:spPr/>
    </dgm:pt>
    <dgm:pt modelId="{09222035-AC59-4433-9951-F853553E0878}" type="pres">
      <dgm:prSet presAssocID="{239D8A29-2F4B-4D4F-B2AE-83510BD60B41}" presName="thickLine" presStyleLbl="alignNode1" presStyleIdx="2" presStyleCnt="5"/>
      <dgm:spPr/>
    </dgm:pt>
    <dgm:pt modelId="{A8EE4B86-67D8-42F3-A52F-10C2886849E8}" type="pres">
      <dgm:prSet presAssocID="{239D8A29-2F4B-4D4F-B2AE-83510BD60B41}" presName="horz1" presStyleCnt="0"/>
      <dgm:spPr/>
    </dgm:pt>
    <dgm:pt modelId="{706A79EB-EDF4-4590-8B9A-8373D3F286BB}" type="pres">
      <dgm:prSet presAssocID="{239D8A29-2F4B-4D4F-B2AE-83510BD60B41}" presName="tx1" presStyleLbl="revTx" presStyleIdx="2" presStyleCnt="5"/>
      <dgm:spPr/>
    </dgm:pt>
    <dgm:pt modelId="{739073FD-82DD-46F9-BBAD-9B9EAFE67467}" type="pres">
      <dgm:prSet presAssocID="{239D8A29-2F4B-4D4F-B2AE-83510BD60B41}" presName="vert1" presStyleCnt="0"/>
      <dgm:spPr/>
    </dgm:pt>
    <dgm:pt modelId="{EFB00ACF-6655-4536-B1DB-4835387E60B0}" type="pres">
      <dgm:prSet presAssocID="{D48E7558-1352-4A8E-BCFA-990A75ED3B75}" presName="thickLine" presStyleLbl="alignNode1" presStyleIdx="3" presStyleCnt="5"/>
      <dgm:spPr/>
    </dgm:pt>
    <dgm:pt modelId="{E87259EA-CAB7-4F85-BBEA-C53181E70496}" type="pres">
      <dgm:prSet presAssocID="{D48E7558-1352-4A8E-BCFA-990A75ED3B75}" presName="horz1" presStyleCnt="0"/>
      <dgm:spPr/>
    </dgm:pt>
    <dgm:pt modelId="{A91EC94C-9ABA-418A-AF08-211D3375B39D}" type="pres">
      <dgm:prSet presAssocID="{D48E7558-1352-4A8E-BCFA-990A75ED3B75}" presName="tx1" presStyleLbl="revTx" presStyleIdx="3" presStyleCnt="5"/>
      <dgm:spPr/>
    </dgm:pt>
    <dgm:pt modelId="{3A0ABAE1-979B-4CE2-848A-76D53B831CD3}" type="pres">
      <dgm:prSet presAssocID="{D48E7558-1352-4A8E-BCFA-990A75ED3B75}" presName="vert1" presStyleCnt="0"/>
      <dgm:spPr/>
    </dgm:pt>
    <dgm:pt modelId="{0C22B1B5-9902-4B63-AD04-5D178169834A}" type="pres">
      <dgm:prSet presAssocID="{3F488CD1-0552-49C7-B5AA-BF149A3C38B0}" presName="thickLine" presStyleLbl="alignNode1" presStyleIdx="4" presStyleCnt="5"/>
      <dgm:spPr/>
    </dgm:pt>
    <dgm:pt modelId="{F42636A1-5AC0-42DA-A03D-B752CC413D6B}" type="pres">
      <dgm:prSet presAssocID="{3F488CD1-0552-49C7-B5AA-BF149A3C38B0}" presName="horz1" presStyleCnt="0"/>
      <dgm:spPr/>
    </dgm:pt>
    <dgm:pt modelId="{506B0795-F293-4BBA-8A8F-59A18AA482D8}" type="pres">
      <dgm:prSet presAssocID="{3F488CD1-0552-49C7-B5AA-BF149A3C38B0}" presName="tx1" presStyleLbl="revTx" presStyleIdx="4" presStyleCnt="5"/>
      <dgm:spPr/>
    </dgm:pt>
    <dgm:pt modelId="{2355D396-37F9-49B6-A8BB-3F89C2F0C694}" type="pres">
      <dgm:prSet presAssocID="{3F488CD1-0552-49C7-B5AA-BF149A3C38B0}" presName="vert1" presStyleCnt="0"/>
      <dgm:spPr/>
    </dgm:pt>
  </dgm:ptLst>
  <dgm:cxnLst>
    <dgm:cxn modelId="{3E4C4F70-AD28-4176-9B06-CE9764278D4C}" type="presOf" srcId="{3F488CD1-0552-49C7-B5AA-BF149A3C38B0}" destId="{506B0795-F293-4BBA-8A8F-59A18AA482D8}" srcOrd="0" destOrd="0" presId="urn:microsoft.com/office/officeart/2008/layout/LinedList"/>
    <dgm:cxn modelId="{CBFD1C81-8CA9-4CB0-8BB0-7D5ED420BEC8}" type="presOf" srcId="{EF5E1C68-2C50-4ED9-95F8-F891D2CE5762}" destId="{55CB26F0-D6D5-47E8-AF16-81D5C89ADBA6}" srcOrd="0" destOrd="0" presId="urn:microsoft.com/office/officeart/2008/layout/LinedList"/>
    <dgm:cxn modelId="{5D9F58BB-A3B5-4398-BCF7-D8293E945EC4}" srcId="{2603E760-0904-4F46-A005-94440DEA4A25}" destId="{11A83B6D-A621-419A-88AF-BCC1CEA1079B}" srcOrd="1" destOrd="0" parTransId="{DEA5D22F-DCF2-46A7-BDEB-51062057E33E}" sibTransId="{C4A1082B-10CE-411F-92FE-F7108EF80A52}"/>
    <dgm:cxn modelId="{2D6E6FC4-CF0A-41AE-B635-AB67709CACCB}" srcId="{2603E760-0904-4F46-A005-94440DEA4A25}" destId="{3F488CD1-0552-49C7-B5AA-BF149A3C38B0}" srcOrd="4" destOrd="0" parTransId="{AB9DD8DB-922E-46FC-8D58-3555A4D28CE2}" sibTransId="{51439BAD-86F7-4C18-B59C-E4190630F32A}"/>
    <dgm:cxn modelId="{111DC6CE-2A16-40CD-874A-8FDF5BF09B83}" type="presOf" srcId="{239D8A29-2F4B-4D4F-B2AE-83510BD60B41}" destId="{706A79EB-EDF4-4590-8B9A-8373D3F286BB}" srcOrd="0" destOrd="0" presId="urn:microsoft.com/office/officeart/2008/layout/LinedList"/>
    <dgm:cxn modelId="{325ECBD6-F562-47C8-A0ED-CDA013A224FF}" srcId="{2603E760-0904-4F46-A005-94440DEA4A25}" destId="{239D8A29-2F4B-4D4F-B2AE-83510BD60B41}" srcOrd="2" destOrd="0" parTransId="{26E7AE38-F99A-4ECF-B5DB-1E98E9324691}" sibTransId="{CDBD435C-1A0A-4BF9-96A7-AC12CEE553C9}"/>
    <dgm:cxn modelId="{3737D8D6-F1C9-404B-BA89-35F8BC3E83EA}" type="presOf" srcId="{2603E760-0904-4F46-A005-94440DEA4A25}" destId="{3D3BAC65-DC3E-4FB3-BAA2-2185BB408430}" srcOrd="0" destOrd="0" presId="urn:microsoft.com/office/officeart/2008/layout/LinedList"/>
    <dgm:cxn modelId="{D509DFD7-E5D1-4CE9-9D5B-A0697EE18A76}" srcId="{2603E760-0904-4F46-A005-94440DEA4A25}" destId="{D48E7558-1352-4A8E-BCFA-990A75ED3B75}" srcOrd="3" destOrd="0" parTransId="{EC04CEED-FE35-48E0-A30C-EEEB4A12DFFE}" sibTransId="{C536674B-3A01-410F-B54A-93FB00A95398}"/>
    <dgm:cxn modelId="{143C2AE8-82BA-48A8-AAC0-AEF683BE9B55}" srcId="{2603E760-0904-4F46-A005-94440DEA4A25}" destId="{EF5E1C68-2C50-4ED9-95F8-F891D2CE5762}" srcOrd="0" destOrd="0" parTransId="{95BDFB92-5502-4757-9B3E-3E6AA572332A}" sibTransId="{2ABF206E-DE8C-442F-A0E9-0540534BAD33}"/>
    <dgm:cxn modelId="{15337BE9-40B5-4F6D-8A0A-A8A62872A4E6}" type="presOf" srcId="{11A83B6D-A621-419A-88AF-BCC1CEA1079B}" destId="{0CB81BCC-CCE6-4F10-BB21-0EDEADAE6552}" srcOrd="0" destOrd="0" presId="urn:microsoft.com/office/officeart/2008/layout/LinedList"/>
    <dgm:cxn modelId="{A1CDBCF6-F9CD-4CCF-B3FC-DC07F73C0612}" type="presOf" srcId="{D48E7558-1352-4A8E-BCFA-990A75ED3B75}" destId="{A91EC94C-9ABA-418A-AF08-211D3375B39D}" srcOrd="0" destOrd="0" presId="urn:microsoft.com/office/officeart/2008/layout/LinedList"/>
    <dgm:cxn modelId="{CBB805D6-370C-408F-899D-5DA998F99BC4}" type="presParOf" srcId="{3D3BAC65-DC3E-4FB3-BAA2-2185BB408430}" destId="{54CF9EE8-D1D2-413B-877A-89484CC4AA36}" srcOrd="0" destOrd="0" presId="urn:microsoft.com/office/officeart/2008/layout/LinedList"/>
    <dgm:cxn modelId="{45F9E15B-4F4E-4AA3-A477-3CCE547977D8}" type="presParOf" srcId="{3D3BAC65-DC3E-4FB3-BAA2-2185BB408430}" destId="{7EA029C2-6093-4FCA-AB8C-47F639EB5AA9}" srcOrd="1" destOrd="0" presId="urn:microsoft.com/office/officeart/2008/layout/LinedList"/>
    <dgm:cxn modelId="{757E1744-744F-4260-84B6-477F0F2A9B75}" type="presParOf" srcId="{7EA029C2-6093-4FCA-AB8C-47F639EB5AA9}" destId="{55CB26F0-D6D5-47E8-AF16-81D5C89ADBA6}" srcOrd="0" destOrd="0" presId="urn:microsoft.com/office/officeart/2008/layout/LinedList"/>
    <dgm:cxn modelId="{0B97DE9A-7DBB-4C73-8A51-13664C97CC14}" type="presParOf" srcId="{7EA029C2-6093-4FCA-AB8C-47F639EB5AA9}" destId="{D35AC1D9-E5EC-4E26-B76B-28E1001A1E62}" srcOrd="1" destOrd="0" presId="urn:microsoft.com/office/officeart/2008/layout/LinedList"/>
    <dgm:cxn modelId="{522D8428-E491-4166-9E08-2FA2CD78D786}" type="presParOf" srcId="{3D3BAC65-DC3E-4FB3-BAA2-2185BB408430}" destId="{7B6FF6C6-0697-4E39-8469-B46CF68DDBF2}" srcOrd="2" destOrd="0" presId="urn:microsoft.com/office/officeart/2008/layout/LinedList"/>
    <dgm:cxn modelId="{C5A7222E-C143-4A70-869F-C7DFCD6E0527}" type="presParOf" srcId="{3D3BAC65-DC3E-4FB3-BAA2-2185BB408430}" destId="{1442509E-159B-4815-98DE-94BC0CA8A789}" srcOrd="3" destOrd="0" presId="urn:microsoft.com/office/officeart/2008/layout/LinedList"/>
    <dgm:cxn modelId="{62DC66A5-6562-48F4-8702-0C7D8EB86701}" type="presParOf" srcId="{1442509E-159B-4815-98DE-94BC0CA8A789}" destId="{0CB81BCC-CCE6-4F10-BB21-0EDEADAE6552}" srcOrd="0" destOrd="0" presId="urn:microsoft.com/office/officeart/2008/layout/LinedList"/>
    <dgm:cxn modelId="{305854AB-DC49-4A84-8AC7-61B2DB3241F0}" type="presParOf" srcId="{1442509E-159B-4815-98DE-94BC0CA8A789}" destId="{98D49C6D-217C-4747-8E7C-701F5DE9C9F6}" srcOrd="1" destOrd="0" presId="urn:microsoft.com/office/officeart/2008/layout/LinedList"/>
    <dgm:cxn modelId="{D571847B-EA0B-47E4-B045-D135183B22C9}" type="presParOf" srcId="{3D3BAC65-DC3E-4FB3-BAA2-2185BB408430}" destId="{09222035-AC59-4433-9951-F853553E0878}" srcOrd="4" destOrd="0" presId="urn:microsoft.com/office/officeart/2008/layout/LinedList"/>
    <dgm:cxn modelId="{02FE9462-C911-48F9-AFC3-7ADDC317E49C}" type="presParOf" srcId="{3D3BAC65-DC3E-4FB3-BAA2-2185BB408430}" destId="{A8EE4B86-67D8-42F3-A52F-10C2886849E8}" srcOrd="5" destOrd="0" presId="urn:microsoft.com/office/officeart/2008/layout/LinedList"/>
    <dgm:cxn modelId="{596AFE20-D82F-403C-A724-78F083AE9CC4}" type="presParOf" srcId="{A8EE4B86-67D8-42F3-A52F-10C2886849E8}" destId="{706A79EB-EDF4-4590-8B9A-8373D3F286BB}" srcOrd="0" destOrd="0" presId="urn:microsoft.com/office/officeart/2008/layout/LinedList"/>
    <dgm:cxn modelId="{577253B1-62DC-49EC-B1F2-1AC0622A0AE3}" type="presParOf" srcId="{A8EE4B86-67D8-42F3-A52F-10C2886849E8}" destId="{739073FD-82DD-46F9-BBAD-9B9EAFE67467}" srcOrd="1" destOrd="0" presId="urn:microsoft.com/office/officeart/2008/layout/LinedList"/>
    <dgm:cxn modelId="{7B995F4B-2473-4B63-87FC-0ECFC4563CC6}" type="presParOf" srcId="{3D3BAC65-DC3E-4FB3-BAA2-2185BB408430}" destId="{EFB00ACF-6655-4536-B1DB-4835387E60B0}" srcOrd="6" destOrd="0" presId="urn:microsoft.com/office/officeart/2008/layout/LinedList"/>
    <dgm:cxn modelId="{53FD8AF6-1FCE-4974-890F-77935E880E47}" type="presParOf" srcId="{3D3BAC65-DC3E-4FB3-BAA2-2185BB408430}" destId="{E87259EA-CAB7-4F85-BBEA-C53181E70496}" srcOrd="7" destOrd="0" presId="urn:microsoft.com/office/officeart/2008/layout/LinedList"/>
    <dgm:cxn modelId="{E165B09C-E67F-46BB-84F0-2C8239EC29C9}" type="presParOf" srcId="{E87259EA-CAB7-4F85-BBEA-C53181E70496}" destId="{A91EC94C-9ABA-418A-AF08-211D3375B39D}" srcOrd="0" destOrd="0" presId="urn:microsoft.com/office/officeart/2008/layout/LinedList"/>
    <dgm:cxn modelId="{F95D5BDB-47AD-472D-92F1-D6DC08F79BCA}" type="presParOf" srcId="{E87259EA-CAB7-4F85-BBEA-C53181E70496}" destId="{3A0ABAE1-979B-4CE2-848A-76D53B831CD3}" srcOrd="1" destOrd="0" presId="urn:microsoft.com/office/officeart/2008/layout/LinedList"/>
    <dgm:cxn modelId="{1B081EAB-DF95-4859-B2BF-05D1F3D6AD0F}" type="presParOf" srcId="{3D3BAC65-DC3E-4FB3-BAA2-2185BB408430}" destId="{0C22B1B5-9902-4B63-AD04-5D178169834A}" srcOrd="8" destOrd="0" presId="urn:microsoft.com/office/officeart/2008/layout/LinedList"/>
    <dgm:cxn modelId="{B1D177E2-306F-42A4-9767-4F8C51F8141D}" type="presParOf" srcId="{3D3BAC65-DC3E-4FB3-BAA2-2185BB408430}" destId="{F42636A1-5AC0-42DA-A03D-B752CC413D6B}" srcOrd="9" destOrd="0" presId="urn:microsoft.com/office/officeart/2008/layout/LinedList"/>
    <dgm:cxn modelId="{272146DD-1B69-41A2-B8E7-58928744DCA1}" type="presParOf" srcId="{F42636A1-5AC0-42DA-A03D-B752CC413D6B}" destId="{506B0795-F293-4BBA-8A8F-59A18AA482D8}" srcOrd="0" destOrd="0" presId="urn:microsoft.com/office/officeart/2008/layout/LinedList"/>
    <dgm:cxn modelId="{0A7EBBE2-4BA3-40EA-84E6-ACB90E094D9F}" type="presParOf" srcId="{F42636A1-5AC0-42DA-A03D-B752CC413D6B}" destId="{2355D396-37F9-49B6-A8BB-3F89C2F0C6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81C9B-34FB-4114-9507-D4CEC13E8533}">
      <dsp:nvSpPr>
        <dsp:cNvPr id="0" name=""/>
        <dsp:cNvSpPr/>
      </dsp:nvSpPr>
      <dsp:spPr>
        <a:xfrm>
          <a:off x="0" y="425906"/>
          <a:ext cx="658926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Introduction to Engineering Design (IED) </a:t>
          </a:r>
        </a:p>
      </dsp:txBody>
      <dsp:txXfrm>
        <a:off x="30442" y="456348"/>
        <a:ext cx="6528376" cy="562726"/>
      </dsp:txXfrm>
    </dsp:sp>
    <dsp:sp modelId="{AEA41229-FAA1-40EE-B4C3-DF85D5995061}">
      <dsp:nvSpPr>
        <dsp:cNvPr id="0" name=""/>
        <dsp:cNvSpPr/>
      </dsp:nvSpPr>
      <dsp:spPr>
        <a:xfrm>
          <a:off x="0" y="1124396"/>
          <a:ext cx="6589260" cy="62361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Principles of Engineering (POE) </a:t>
          </a:r>
        </a:p>
      </dsp:txBody>
      <dsp:txXfrm>
        <a:off x="30442" y="1154838"/>
        <a:ext cx="6528376" cy="562726"/>
      </dsp:txXfrm>
    </dsp:sp>
    <dsp:sp modelId="{49639EA1-BBB2-496B-81F2-D82B7D33D1CF}">
      <dsp:nvSpPr>
        <dsp:cNvPr id="0" name=""/>
        <dsp:cNvSpPr/>
      </dsp:nvSpPr>
      <dsp:spPr>
        <a:xfrm>
          <a:off x="0" y="1822886"/>
          <a:ext cx="6589260" cy="62361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Digital Electronics (DE) </a:t>
          </a:r>
        </a:p>
      </dsp:txBody>
      <dsp:txXfrm>
        <a:off x="30442" y="1853328"/>
        <a:ext cx="6528376" cy="562726"/>
      </dsp:txXfrm>
    </dsp:sp>
    <dsp:sp modelId="{D863B4FB-DD28-4666-B78E-D44207C63281}">
      <dsp:nvSpPr>
        <dsp:cNvPr id="0" name=""/>
        <dsp:cNvSpPr/>
      </dsp:nvSpPr>
      <dsp:spPr>
        <a:xfrm>
          <a:off x="0" y="2521376"/>
          <a:ext cx="6589260" cy="62361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ENGINEERING SPECIALIZATION COURSE – TBD </a:t>
          </a:r>
        </a:p>
      </dsp:txBody>
      <dsp:txXfrm>
        <a:off x="30442" y="2551818"/>
        <a:ext cx="6528376" cy="562726"/>
      </dsp:txXfrm>
    </dsp:sp>
    <dsp:sp modelId="{63562050-E852-40A1-B083-12CB9A49663A}">
      <dsp:nvSpPr>
        <dsp:cNvPr id="0" name=""/>
        <dsp:cNvSpPr/>
      </dsp:nvSpPr>
      <dsp:spPr>
        <a:xfrm>
          <a:off x="0" y="3144986"/>
          <a:ext cx="6589260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20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Aerospace Engineering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Environmental Sustainability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Civil Engineering &amp; Architecture </a:t>
          </a:r>
        </a:p>
      </dsp:txBody>
      <dsp:txXfrm>
        <a:off x="0" y="3144986"/>
        <a:ext cx="6589260" cy="1049490"/>
      </dsp:txXfrm>
    </dsp:sp>
    <dsp:sp modelId="{A7BD53A8-4C3A-47CB-A020-22021F67DF77}">
      <dsp:nvSpPr>
        <dsp:cNvPr id="0" name=""/>
        <dsp:cNvSpPr/>
      </dsp:nvSpPr>
      <dsp:spPr>
        <a:xfrm>
          <a:off x="0" y="4194476"/>
          <a:ext cx="6589260" cy="62361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Engineering Design &amp; Development (EDD) </a:t>
          </a:r>
        </a:p>
      </dsp:txBody>
      <dsp:txXfrm>
        <a:off x="30442" y="4224918"/>
        <a:ext cx="6528376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D4F77-EEBF-44BB-B39C-FE3EB61A76C1}">
      <dsp:nvSpPr>
        <dsp:cNvPr id="0" name=""/>
        <dsp:cNvSpPr/>
      </dsp:nvSpPr>
      <dsp:spPr>
        <a:xfrm>
          <a:off x="0" y="209461"/>
          <a:ext cx="6082694" cy="264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085" tIns="291592" rIns="4720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Unit 1: Design &amp; Problem Solving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Design Process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Unit 2: Assembly Design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Putting together objects in CAD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3D Printing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Unit 3: Thoughtful Product Design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Impactful designs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Positive or Negative Effects- thinking full circle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Unit 4: Making things Move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Animations in CAD </a:t>
          </a:r>
        </a:p>
      </dsp:txBody>
      <dsp:txXfrm>
        <a:off x="0" y="209461"/>
        <a:ext cx="6082694" cy="2646000"/>
      </dsp:txXfrm>
    </dsp:sp>
    <dsp:sp modelId="{C604D23E-4470-4977-B9E3-675FBE07CA2C}">
      <dsp:nvSpPr>
        <dsp:cNvPr id="0" name=""/>
        <dsp:cNvSpPr/>
      </dsp:nvSpPr>
      <dsp:spPr>
        <a:xfrm>
          <a:off x="304134" y="84189"/>
          <a:ext cx="4257885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938" tIns="0" rIns="16093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Units Covered: </a:t>
          </a:r>
        </a:p>
      </dsp:txBody>
      <dsp:txXfrm>
        <a:off x="324309" y="104364"/>
        <a:ext cx="4217535" cy="372930"/>
      </dsp:txXfrm>
    </dsp:sp>
    <dsp:sp modelId="{E48FFA06-7CDA-42DD-8DA5-C52494F0E73C}">
      <dsp:nvSpPr>
        <dsp:cNvPr id="0" name=""/>
        <dsp:cNvSpPr/>
      </dsp:nvSpPr>
      <dsp:spPr>
        <a:xfrm>
          <a:off x="0" y="3219070"/>
          <a:ext cx="6082694" cy="149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085" tIns="291592" rIns="4720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CAD (Computer Automated Design) - Onshape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3D Printers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Sketching Skills- Orthographic &amp; Isometric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Communication &amp; Collaboration Skills in Small Groups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Engineering Notebook - keep sketches and whole group examples </a:t>
          </a:r>
        </a:p>
      </dsp:txBody>
      <dsp:txXfrm>
        <a:off x="0" y="3219070"/>
        <a:ext cx="6082694" cy="1499400"/>
      </dsp:txXfrm>
    </dsp:sp>
    <dsp:sp modelId="{C8823918-66AF-44C5-9581-7E545FBC33AF}">
      <dsp:nvSpPr>
        <dsp:cNvPr id="0" name=""/>
        <dsp:cNvSpPr/>
      </dsp:nvSpPr>
      <dsp:spPr>
        <a:xfrm>
          <a:off x="304134" y="3012430"/>
          <a:ext cx="4257885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938" tIns="0" rIns="16093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Students will be using and learning: </a:t>
          </a:r>
        </a:p>
      </dsp:txBody>
      <dsp:txXfrm>
        <a:off x="324309" y="3032605"/>
        <a:ext cx="4217535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48DBB-0704-451C-8235-9254601D5FDE}">
      <dsp:nvSpPr>
        <dsp:cNvPr id="0" name=""/>
        <dsp:cNvSpPr/>
      </dsp:nvSpPr>
      <dsp:spPr>
        <a:xfrm>
          <a:off x="0" y="15169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/>
            <a:t>Unit 1 </a:t>
          </a:r>
          <a:r>
            <a:rPr lang="en-US" sz="2900" b="0" i="0" kern="1200"/>
            <a:t>– Energy &amp; Power​</a:t>
          </a:r>
          <a:endParaRPr lang="en-US" sz="2900" kern="1200"/>
        </a:p>
      </dsp:txBody>
      <dsp:txXfrm>
        <a:off x="33955" y="49124"/>
        <a:ext cx="6598923" cy="627655"/>
      </dsp:txXfrm>
    </dsp:sp>
    <dsp:sp modelId="{444395EA-5285-4379-92B7-B4F8AAFF4802}">
      <dsp:nvSpPr>
        <dsp:cNvPr id="0" name=""/>
        <dsp:cNvSpPr/>
      </dsp:nvSpPr>
      <dsp:spPr>
        <a:xfrm>
          <a:off x="0" y="710734"/>
          <a:ext cx="6666833" cy="7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/>
            <a:t>Simple machines, circuits, thermodynamics, green energy​</a:t>
          </a:r>
          <a:endParaRPr lang="en-US" sz="2300" kern="1200"/>
        </a:p>
      </dsp:txBody>
      <dsp:txXfrm>
        <a:off x="0" y="710734"/>
        <a:ext cx="6666833" cy="720359"/>
      </dsp:txXfrm>
    </dsp:sp>
    <dsp:sp modelId="{32FC2B50-7451-44A0-9E01-3D4AAF7C4963}">
      <dsp:nvSpPr>
        <dsp:cNvPr id="0" name=""/>
        <dsp:cNvSpPr/>
      </dsp:nvSpPr>
      <dsp:spPr>
        <a:xfrm>
          <a:off x="0" y="1431094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/>
            <a:t>Unit 2 </a:t>
          </a:r>
          <a:r>
            <a:rPr lang="en-US" sz="2900" b="0" i="0" kern="1200"/>
            <a:t>– Materials &amp; Structures​</a:t>
          </a:r>
          <a:endParaRPr lang="en-US" sz="2900" kern="1200"/>
        </a:p>
      </dsp:txBody>
      <dsp:txXfrm>
        <a:off x="33955" y="1465049"/>
        <a:ext cx="6598923" cy="627655"/>
      </dsp:txXfrm>
    </dsp:sp>
    <dsp:sp modelId="{2B8C60C7-CE1A-4AF6-B11C-F44E0D5B52FA}">
      <dsp:nvSpPr>
        <dsp:cNvPr id="0" name=""/>
        <dsp:cNvSpPr/>
      </dsp:nvSpPr>
      <dsp:spPr>
        <a:xfrm>
          <a:off x="0" y="2126660"/>
          <a:ext cx="6666833" cy="7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/>
            <a:t>Statics/forces, material stress/strain analysis, bridges/trusses​</a:t>
          </a:r>
          <a:endParaRPr lang="en-US" sz="2300" kern="1200"/>
        </a:p>
      </dsp:txBody>
      <dsp:txXfrm>
        <a:off x="0" y="2126660"/>
        <a:ext cx="6666833" cy="720359"/>
      </dsp:txXfrm>
    </dsp:sp>
    <dsp:sp modelId="{579466E5-D639-4945-9435-98C28D2E251C}">
      <dsp:nvSpPr>
        <dsp:cNvPr id="0" name=""/>
        <dsp:cNvSpPr/>
      </dsp:nvSpPr>
      <dsp:spPr>
        <a:xfrm>
          <a:off x="0" y="2847019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/>
            <a:t>Unit 3 </a:t>
          </a:r>
          <a:r>
            <a:rPr lang="en-US" sz="2900" b="0" i="0" kern="1200"/>
            <a:t>– Control Systems​</a:t>
          </a:r>
          <a:endParaRPr lang="en-US" sz="2900" kern="1200"/>
        </a:p>
      </dsp:txBody>
      <dsp:txXfrm>
        <a:off x="33955" y="2880974"/>
        <a:ext cx="6598923" cy="627655"/>
      </dsp:txXfrm>
    </dsp:sp>
    <dsp:sp modelId="{8D264F27-85B6-4FCC-9A89-66A235FA0110}">
      <dsp:nvSpPr>
        <dsp:cNvPr id="0" name=""/>
        <dsp:cNvSpPr/>
      </dsp:nvSpPr>
      <dsp:spPr>
        <a:xfrm>
          <a:off x="0" y="3542585"/>
          <a:ext cx="6666833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/>
            <a:t>Programming, robots, hydraulic/pneumatic power​</a:t>
          </a:r>
          <a:endParaRPr lang="en-US" sz="2300" kern="1200"/>
        </a:p>
      </dsp:txBody>
      <dsp:txXfrm>
        <a:off x="0" y="3542585"/>
        <a:ext cx="6666833" cy="480240"/>
      </dsp:txXfrm>
    </dsp:sp>
    <dsp:sp modelId="{E2194946-E427-4854-90D6-8B2DB05ACEF4}">
      <dsp:nvSpPr>
        <dsp:cNvPr id="0" name=""/>
        <dsp:cNvSpPr/>
      </dsp:nvSpPr>
      <dsp:spPr>
        <a:xfrm>
          <a:off x="0" y="4022825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/>
            <a:t>Unit 4 </a:t>
          </a:r>
          <a:r>
            <a:rPr lang="en-US" sz="2900" b="0" i="0" kern="1200"/>
            <a:t>– Math Tools &amp; Linear Motion​</a:t>
          </a:r>
          <a:endParaRPr lang="en-US" sz="2900" kern="1200"/>
        </a:p>
      </dsp:txBody>
      <dsp:txXfrm>
        <a:off x="33955" y="4056780"/>
        <a:ext cx="6598923" cy="627655"/>
      </dsp:txXfrm>
    </dsp:sp>
    <dsp:sp modelId="{464F5A3E-B8F9-49B2-99E3-CB71487852A0}">
      <dsp:nvSpPr>
        <dsp:cNvPr id="0" name=""/>
        <dsp:cNvSpPr/>
      </dsp:nvSpPr>
      <dsp:spPr>
        <a:xfrm>
          <a:off x="0" y="4718390"/>
          <a:ext cx="6666833" cy="7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/>
            <a:t>Statistics, numbers, accelerated one/two dimensional kinematics​</a:t>
          </a:r>
          <a:endParaRPr lang="en-US" sz="2300" kern="1200"/>
        </a:p>
      </dsp:txBody>
      <dsp:txXfrm>
        <a:off x="0" y="4718390"/>
        <a:ext cx="6666833" cy="7203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F9EE8-D1D2-413B-877A-89484CC4AA36}">
      <dsp:nvSpPr>
        <dsp:cNvPr id="0" name=""/>
        <dsp:cNvSpPr/>
      </dsp:nvSpPr>
      <dsp:spPr>
        <a:xfrm>
          <a:off x="0" y="665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B26F0-D6D5-47E8-AF16-81D5C89ADBA6}">
      <dsp:nvSpPr>
        <dsp:cNvPr id="0" name=""/>
        <dsp:cNvSpPr/>
      </dsp:nvSpPr>
      <dsp:spPr>
        <a:xfrm>
          <a:off x="0" y="665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More</a:t>
          </a:r>
          <a:r>
            <a:rPr lang="en-US" sz="2800" kern="1200"/>
            <a:t> math, equations/formulas &amp; problem solving</a:t>
          </a:r>
        </a:p>
      </dsp:txBody>
      <dsp:txXfrm>
        <a:off x="0" y="665"/>
        <a:ext cx="6666833" cy="1090517"/>
      </dsp:txXfrm>
    </dsp:sp>
    <dsp:sp modelId="{7B6FF6C6-0697-4E39-8469-B46CF68DDBF2}">
      <dsp:nvSpPr>
        <dsp:cNvPr id="0" name=""/>
        <dsp:cNvSpPr/>
      </dsp:nvSpPr>
      <dsp:spPr>
        <a:xfrm>
          <a:off x="0" y="1091183"/>
          <a:ext cx="666683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B81BCC-CCE6-4F10-BB21-0EDEADAE6552}">
      <dsp:nvSpPr>
        <dsp:cNvPr id="0" name=""/>
        <dsp:cNvSpPr/>
      </dsp:nvSpPr>
      <dsp:spPr>
        <a:xfrm>
          <a:off x="0" y="1091183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More</a:t>
          </a:r>
          <a:r>
            <a:rPr lang="en-US" sz="2800" kern="1200"/>
            <a:t> hands-on building/projects (robots/machines/circuits)</a:t>
          </a:r>
        </a:p>
      </dsp:txBody>
      <dsp:txXfrm>
        <a:off x="0" y="1091183"/>
        <a:ext cx="6666833" cy="1090517"/>
      </dsp:txXfrm>
    </dsp:sp>
    <dsp:sp modelId="{09222035-AC59-4433-9951-F853553E0878}">
      <dsp:nvSpPr>
        <dsp:cNvPr id="0" name=""/>
        <dsp:cNvSpPr/>
      </dsp:nvSpPr>
      <dsp:spPr>
        <a:xfrm>
          <a:off x="0" y="2181701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6A79EB-EDF4-4590-8B9A-8373D3F286BB}">
      <dsp:nvSpPr>
        <dsp:cNvPr id="0" name=""/>
        <dsp:cNvSpPr/>
      </dsp:nvSpPr>
      <dsp:spPr>
        <a:xfrm>
          <a:off x="0" y="2181701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More</a:t>
          </a:r>
          <a:r>
            <a:rPr lang="en-US" sz="2800" kern="1200"/>
            <a:t> computer programming, product testing and debugging​</a:t>
          </a:r>
        </a:p>
      </dsp:txBody>
      <dsp:txXfrm>
        <a:off x="0" y="2181701"/>
        <a:ext cx="6666833" cy="1090517"/>
      </dsp:txXfrm>
    </dsp:sp>
    <dsp:sp modelId="{EFB00ACF-6655-4536-B1DB-4835387E60B0}">
      <dsp:nvSpPr>
        <dsp:cNvPr id="0" name=""/>
        <dsp:cNvSpPr/>
      </dsp:nvSpPr>
      <dsp:spPr>
        <a:xfrm>
          <a:off x="0" y="3272218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1EC94C-9ABA-418A-AF08-211D3375B39D}">
      <dsp:nvSpPr>
        <dsp:cNvPr id="0" name=""/>
        <dsp:cNvSpPr/>
      </dsp:nvSpPr>
      <dsp:spPr>
        <a:xfrm>
          <a:off x="0" y="3272218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Less</a:t>
          </a:r>
          <a:r>
            <a:rPr lang="en-US" sz="2800" kern="1200"/>
            <a:t> computer aided designing/drafting​</a:t>
          </a:r>
        </a:p>
      </dsp:txBody>
      <dsp:txXfrm>
        <a:off x="0" y="3272218"/>
        <a:ext cx="6666833" cy="1090517"/>
      </dsp:txXfrm>
    </dsp:sp>
    <dsp:sp modelId="{0C22B1B5-9902-4B63-AD04-5D178169834A}">
      <dsp:nvSpPr>
        <dsp:cNvPr id="0" name=""/>
        <dsp:cNvSpPr/>
      </dsp:nvSpPr>
      <dsp:spPr>
        <a:xfrm>
          <a:off x="0" y="4362736"/>
          <a:ext cx="6666833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6B0795-F293-4BBA-8A8F-59A18AA482D8}">
      <dsp:nvSpPr>
        <dsp:cNvPr id="0" name=""/>
        <dsp:cNvSpPr/>
      </dsp:nvSpPr>
      <dsp:spPr>
        <a:xfrm>
          <a:off x="0" y="4362736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Use</a:t>
          </a:r>
          <a:r>
            <a:rPr lang="en-US" sz="2800" kern="1200"/>
            <a:t> of Eng. Notebook as a portfolio (designs, ideas, calculations, etc.)​</a:t>
          </a:r>
        </a:p>
      </dsp:txBody>
      <dsp:txXfrm>
        <a:off x="0" y="4362736"/>
        <a:ext cx="6666833" cy="1090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459AA-C866-44D7-99CB-9E94F668B9F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380B3-CEF1-4D58-9BF0-14BBAED3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0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380B3-CEF1-4D58-9BF0-14BBAED3AD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3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66E41-D72E-4F05-92B4-5FB88E98B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4A02B-A6E9-4753-B59C-152B3A4F8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A5E4D-3A88-46A4-A0B9-95209968C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1A1A-6E1F-40D6-A79A-93FF2AE3F23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57FCD-C54C-4C11-BC86-6D6C4831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478E2-D347-4E05-9253-D18B25610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D30D-86F0-429F-9EC5-44E971EE0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9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F6C6-8E70-4116-A9E5-BD62F3BFF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D415F-7FBD-4FCA-A821-16142375A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C7FBC-D539-4FA8-9143-6A3736DA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1A1A-6E1F-40D6-A79A-93FF2AE3F23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4AE88-A857-4C9B-8D12-BEF10C857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E5F57-8E70-4448-97D6-6EEF9C64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D30D-86F0-429F-9EC5-44E971EE0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5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ED089F-DDA0-4148-9ADA-3D86E55CA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8E5270-0B8D-4CED-B977-628AB5B8B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88CF4-B617-49AD-8349-8BA68589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1A1A-6E1F-40D6-A79A-93FF2AE3F23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DE8F2-18BD-48C6-9D3F-FB1F6AA97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61ADB-1A97-4F7D-962B-1993D9DF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D30D-86F0-429F-9EC5-44E971EE0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83752-9C7B-456C-B334-7BE17F3F4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61A57-E69A-4546-B9A3-DBC78455F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B4ACB-A0C0-4252-B456-9FC7BC4B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1A1A-6E1F-40D6-A79A-93FF2AE3F23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C6A26-FC75-4FDD-B525-6383CBAA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9B106-A810-4E3A-A707-B658D830A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D30D-86F0-429F-9EC5-44E971EE0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618D3-C2B0-4C82-A0AA-562193E6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EAC95-72A3-4CE4-88F8-5CE3559DF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C97BE-C6AF-42B5-9D6B-3D637C999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1A1A-6E1F-40D6-A79A-93FF2AE3F23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B2081-029D-49B4-84B6-734D2B71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BA177-CA79-472E-9BC2-93D17B9A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D30D-86F0-429F-9EC5-44E971EE0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3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4786-E94C-45AC-8EC5-C0FEB9B3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98277-27EA-470A-A011-DE7B072AC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BF5DC-C4F4-4C01-9151-82246C83E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B6A9F-8262-4E58-8AA1-84928BF3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1A1A-6E1F-40D6-A79A-93FF2AE3F23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B5826-367B-4C1B-8CC2-1E043A91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C6449-DCFD-47C9-95BF-D2C0EAA8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D30D-86F0-429F-9EC5-44E971EE0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9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3D7D-AAB0-4B2D-846A-7E8067CA5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F9936-8700-4036-8A2A-51A19F4A1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0FD79-E2B6-4F34-A95C-4D91B8192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503624-3B2A-4B85-8B2B-A6C828FFC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1B6608-A3B9-40EC-B08B-06F7E8D9B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2933E1-8E94-4A65-BDE9-7CF2AFBA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1A1A-6E1F-40D6-A79A-93FF2AE3F23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2DCEA8-3983-4BFE-989D-E769837A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285ECD-E195-48BB-A0A2-A0AEDCBF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D30D-86F0-429F-9EC5-44E971EE0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7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400D-75CC-4892-8BEB-7AD813E8A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9950A-8C5D-4936-85F1-38299F087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1A1A-6E1F-40D6-A79A-93FF2AE3F23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20990-0F9D-4CA0-8F28-08329ED4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F3F54-3408-4D14-A149-1D49136B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D30D-86F0-429F-9EC5-44E971EE0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B91B3B-FA1A-4967-B1F7-76DAD4BF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1A1A-6E1F-40D6-A79A-93FF2AE3F23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41371C-5146-460E-A07B-31F5125A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9F3DA-0B1D-4AD7-BD08-001889E7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D30D-86F0-429F-9EC5-44E971EE0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8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285D-CD47-4FC8-BAE0-E12AF19F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9A9DF-AA80-4A77-A166-8D6191920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3AF93-F55B-4CAE-9446-D684B762D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2732-D161-4070-8882-42AA65868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1A1A-6E1F-40D6-A79A-93FF2AE3F23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44B8C-C367-4716-A3E1-A132E7B2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F965A-267E-4546-80CF-3AA2A303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D30D-86F0-429F-9EC5-44E971EE0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1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04B6-BA0D-49EF-8594-6A5C5579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E40BE4-306C-441B-AB43-4E1C59A1D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4FFAD-7D46-40C9-9093-99270A762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FD38A-D342-422F-82A6-0D100006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1A1A-6E1F-40D6-A79A-93FF2AE3F23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02411-0BCC-4CC3-BDD8-52245E98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AFA4D-BC97-4526-B8BA-6AA0B877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D30D-86F0-429F-9EC5-44E971EE0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6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FDB4A-03DD-4997-AC84-DA70CC13B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73680-A024-40ED-9FC7-6492A29CB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0E9C-36A1-4191-B283-2BFC60FA5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21A1A-6E1F-40D6-A79A-93FF2AE3F23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8D0F9-F727-4721-9B16-1BAEBB1DB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D0AF2-FD98-477F-ADDB-BE7F391B1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2D30D-86F0-429F-9EC5-44E971EE0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acquelyn.cummings@hcps.or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dward.rychwalski@hcps.or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D89B16-966C-4BDE-BFF6-7EA98297F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219" y="5277529"/>
            <a:ext cx="10355314" cy="1209445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does it look like at Fallston High School?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BFED14B-6740-4C18-8DE2-5CB39CD6F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39" y="346029"/>
            <a:ext cx="9968699" cy="423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1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A68AB-B59B-4CF3-A83B-011059130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Principles of Engineering (POE) - Mr. Rychwalski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7B4283-A3D1-4C61-8D28-87E6E03ABC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03453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151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848DBB-0704-451C-8235-9254601D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B848DBB-0704-451C-8235-9254601D5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4395EA-5285-4379-92B7-B4F8AAFF4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44395EA-5285-4379-92B7-B4F8AAFF4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FC2B50-7451-44A0-9E01-3D4AAF7C4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32FC2B50-7451-44A0-9E01-3D4AAF7C4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8C60C7-CE1A-4AF6-B11C-F44E0D5B5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2B8C60C7-CE1A-4AF6-B11C-F44E0D5B5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9466E5-D639-4945-9435-98C28D2E2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579466E5-D639-4945-9435-98C28D2E2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264F27-85B6-4FCC-9A89-66A235FA0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8D264F27-85B6-4FCC-9A89-66A235FA0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194946-E427-4854-90D6-8B2DB05AC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E2194946-E427-4854-90D6-8B2DB05AC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4F5A3E-B8F9-49B2-99E3-CB7148785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464F5A3E-B8F9-49B2-99E3-CB7148785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697D4-EB0F-4C9C-B680-E4616382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POE vs IED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A9ED86-EB00-4DC5-BEBA-8DAF18D1E9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96252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818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CF9EE8-D1D2-413B-877A-89484CC4A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4CF9EE8-D1D2-413B-877A-89484CC4A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B26F0-D6D5-47E8-AF16-81D5C89AD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55CB26F0-D6D5-47E8-AF16-81D5C89AD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6FF6C6-0697-4E39-8469-B46CF68DD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7B6FF6C6-0697-4E39-8469-B46CF68DD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B81BCC-CCE6-4F10-BB21-0EDEADAE6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0CB81BCC-CCE6-4F10-BB21-0EDEADAE6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222035-AC59-4433-9951-F853553E0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09222035-AC59-4433-9951-F853553E0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6A79EB-EDF4-4590-8B9A-8373D3F28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706A79EB-EDF4-4590-8B9A-8373D3F28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B00ACF-6655-4536-B1DB-4835387E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EFB00ACF-6655-4536-B1DB-4835387E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1EC94C-9ABA-418A-AF08-211D3375B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A91EC94C-9ABA-418A-AF08-211D3375B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22B1B5-9902-4B63-AD04-5D1781698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0C22B1B5-9902-4B63-AD04-5D1781698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6B0795-F293-4BBA-8A8F-59A18AA48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506B0795-F293-4BBA-8A8F-59A18AA482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48A8B-4D94-4224-8E62-375F4989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What is coming next…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5A9E8-C41D-440B-B65C-FDBF673BD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279017"/>
            <a:ext cx="5609797" cy="3985595"/>
          </a:xfrm>
        </p:spPr>
        <p:txBody>
          <a:bodyPr anchor="t">
            <a:normAutofit/>
          </a:bodyPr>
          <a:lstStyle/>
          <a:p>
            <a:r>
              <a:rPr lang="en-US" sz="2400" dirty="0"/>
              <a:t>Digital Electronics- Fall of 2022</a:t>
            </a:r>
          </a:p>
          <a:p>
            <a:pPr lvl="1"/>
            <a:r>
              <a:rPr lang="en-US" dirty="0"/>
              <a:t>Teacher: Mr. Chatterton </a:t>
            </a:r>
          </a:p>
          <a:p>
            <a:endParaRPr lang="en-US" sz="2400" dirty="0"/>
          </a:p>
          <a:p>
            <a:r>
              <a:rPr lang="en-US" sz="2400" dirty="0"/>
              <a:t>Engineering Specific Course – Fall of 2022</a:t>
            </a:r>
          </a:p>
          <a:p>
            <a:pPr lvl="1"/>
            <a:r>
              <a:rPr lang="en-US" dirty="0"/>
              <a:t>Teacher TBD </a:t>
            </a:r>
          </a:p>
          <a:p>
            <a:endParaRPr lang="en-US" sz="2400" dirty="0"/>
          </a:p>
          <a:p>
            <a:r>
              <a:rPr lang="en-US" sz="2400" dirty="0"/>
              <a:t>Engineering Design &amp; Development – Fall of 2023</a:t>
            </a:r>
          </a:p>
          <a:p>
            <a:pPr lvl="1"/>
            <a:r>
              <a:rPr lang="en-US" dirty="0"/>
              <a:t>Teacher: Ms. J. Cummings </a:t>
            </a: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BCB801B1-F2B5-40DB-B18D-9385D0395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0" r="6102" b="9727"/>
          <a:stretch/>
        </p:blipFill>
        <p:spPr>
          <a:xfrm>
            <a:off x="-1" y="272375"/>
            <a:ext cx="4349316" cy="42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69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88C237-0771-43D0-B177-7782505C4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583953"/>
            <a:ext cx="4685857" cy="1465973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Questions about PLTW &amp; Intro to Engineering? </a:t>
            </a:r>
          </a:p>
        </p:txBody>
      </p:sp>
      <p:pic>
        <p:nvPicPr>
          <p:cNvPr id="5" name="Content Placeholder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A57CD0-04DD-4C6E-B0B8-470A25EEE0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7" b="7605"/>
          <a:stretch/>
        </p:blipFill>
        <p:spPr>
          <a:xfrm>
            <a:off x="783480" y="420269"/>
            <a:ext cx="10951320" cy="381281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6E05CF-907F-489B-9640-1AAD8DFE0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653347"/>
            <a:ext cx="5638800" cy="1396579"/>
          </a:xfrm>
        </p:spPr>
        <p:txBody>
          <a:bodyPr>
            <a:normAutofit/>
          </a:bodyPr>
          <a:lstStyle/>
          <a:p>
            <a:r>
              <a:rPr lang="en-US" sz="2000" dirty="0"/>
              <a:t>Email: Ms. Cummings @ </a:t>
            </a:r>
            <a:r>
              <a:rPr lang="en-US" sz="2000" dirty="0">
                <a:hlinkClick r:id="rId3"/>
              </a:rPr>
              <a:t>jacquelyn.cummings@hcps.org</a:t>
            </a:r>
            <a:r>
              <a:rPr lang="en-US" sz="2000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9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88C237-0771-43D0-B177-7782505C4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583953"/>
            <a:ext cx="4685857" cy="1465973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Questions about Principles of Engineering? </a:t>
            </a:r>
          </a:p>
        </p:txBody>
      </p:sp>
      <p:pic>
        <p:nvPicPr>
          <p:cNvPr id="5" name="Content Placeholder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A57CD0-04DD-4C6E-B0B8-470A25EEE0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7" b="7605"/>
          <a:stretch/>
        </p:blipFill>
        <p:spPr>
          <a:xfrm>
            <a:off x="783480" y="420269"/>
            <a:ext cx="10951320" cy="381281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6E05CF-907F-489B-9640-1AAD8DFE0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653347"/>
            <a:ext cx="5638800" cy="1396579"/>
          </a:xfrm>
        </p:spPr>
        <p:txBody>
          <a:bodyPr>
            <a:normAutofit/>
          </a:bodyPr>
          <a:lstStyle/>
          <a:p>
            <a:r>
              <a:rPr lang="en-US" sz="2000" dirty="0"/>
              <a:t>Email: Mr. </a:t>
            </a:r>
            <a:r>
              <a:rPr lang="en-US" sz="2000" dirty="0" err="1"/>
              <a:t>Rychwalksi</a:t>
            </a:r>
            <a:r>
              <a:rPr lang="en-US" sz="2000" dirty="0"/>
              <a:t> @ </a:t>
            </a:r>
            <a:r>
              <a:rPr lang="en-US" sz="2000" dirty="0">
                <a:hlinkClick r:id="rId3"/>
              </a:rPr>
              <a:t>edward.rychwalski@hcps.org</a:t>
            </a:r>
            <a:r>
              <a:rPr lang="en-US" sz="2000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5139B-1A54-4C80-A384-62B8EEED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578" y="432486"/>
            <a:ext cx="5006336" cy="1325563"/>
          </a:xfrm>
        </p:spPr>
        <p:txBody>
          <a:bodyPr>
            <a:normAutofit/>
          </a:bodyPr>
          <a:lstStyle/>
          <a:p>
            <a:r>
              <a:rPr lang="en-US" dirty="0"/>
              <a:t>What is PLTW?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DF260B25-45A8-4550-B091-5DA3BDE4A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75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67A809-08AF-430F-811F-45BDF9917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1758049"/>
            <a:ext cx="5345899" cy="4667465"/>
          </a:xfrm>
        </p:spPr>
        <p:txBody>
          <a:bodyPr anchor="t">
            <a:normAutofit/>
          </a:bodyPr>
          <a:lstStyle/>
          <a:p>
            <a:r>
              <a:rPr lang="en-US" sz="2400" dirty="0"/>
              <a:t>“Project Lead The Way provides transformative learning experiences for PreK-12 students and teachers across the U.S. We create an engaging, hands-on classroom environment and empower students to develop in-demand knowledge and skills they need to thrive.”</a:t>
            </a:r>
          </a:p>
          <a:p>
            <a:endParaRPr lang="en-US" sz="2400" dirty="0"/>
          </a:p>
          <a:p>
            <a:r>
              <a:rPr lang="en-US" sz="2400" dirty="0"/>
              <a:t>Engage</a:t>
            </a:r>
          </a:p>
          <a:p>
            <a:r>
              <a:rPr lang="en-US" sz="2400" dirty="0"/>
              <a:t>Empower</a:t>
            </a:r>
          </a:p>
          <a:p>
            <a:r>
              <a:rPr lang="en-US" sz="2400" dirty="0"/>
              <a:t>Inspire</a:t>
            </a:r>
          </a:p>
        </p:txBody>
      </p:sp>
    </p:spTree>
    <p:extLst>
      <p:ext uri="{BB962C8B-B14F-4D97-AF65-F5344CB8AC3E}">
        <p14:creationId xmlns:p14="http://schemas.microsoft.com/office/powerpoint/2010/main" val="814087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27E35-9AB8-4885-ABAE-2EB326D1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en-US"/>
              <a:t>Progression of Courses: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56EC063F-2160-4081-9C9F-AE33721634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456110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842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A4E13B41-373B-4239-9FD6-36E3168BB7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9"/>
          <a:stretch/>
        </p:blipFill>
        <p:spPr>
          <a:xfrm>
            <a:off x="4169821" y="3319462"/>
            <a:ext cx="3369115" cy="34622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8EEC62-85D8-4D8B-AFB5-1D3DFB67991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Frequently asked questions…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50EDE-0190-4B45-AE28-13E5A3DC4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 Process for PLTW?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C4BEBE-57B6-4CE2-8550-B9A9E0AAB0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 application necessary </a:t>
            </a:r>
          </a:p>
          <a:p>
            <a:r>
              <a:rPr lang="en-US" dirty="0"/>
              <a:t>If you are interested in the course, talk to your counselor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E9CD4-1104-4281-B560-76FD04D2D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Is it a Magnet Program?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522177-BFB1-43D1-BA53-4ECECDBE4D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No, PLTW is a specialized program available at FHS for students who are enrolled in FHS!</a:t>
            </a:r>
          </a:p>
        </p:txBody>
      </p:sp>
    </p:spTree>
    <p:extLst>
      <p:ext uri="{BB962C8B-B14F-4D97-AF65-F5344CB8AC3E}">
        <p14:creationId xmlns:p14="http://schemas.microsoft.com/office/powerpoint/2010/main" val="223750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921B-4554-4C02-9F2E-5E34295B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How do I enroll in PLTW?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104809D-1089-43AE-9459-7D4A720F75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5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162B1-FC93-4A68-8EA2-D03DF2708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It’s simple, are you attending FHS in the Fall?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b="1" dirty="0">
                <a:solidFill>
                  <a:schemeClr val="bg1"/>
                </a:solidFill>
              </a:rPr>
              <a:t>If YES, as an incoming 9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r>
              <a:rPr lang="en-US" b="1" dirty="0">
                <a:solidFill>
                  <a:schemeClr val="bg1"/>
                </a:solidFill>
              </a:rPr>
              <a:t> grader who is enrolled in at least Algebra II, </a:t>
            </a:r>
            <a:r>
              <a:rPr lang="en-US" dirty="0">
                <a:solidFill>
                  <a:schemeClr val="bg1"/>
                </a:solidFill>
              </a:rPr>
              <a:t>you can select Introduction to Engineering on your Course Registration Sheet! </a:t>
            </a:r>
          </a:p>
        </p:txBody>
      </p:sp>
      <p:grpSp>
        <p:nvGrpSpPr>
          <p:cNvPr id="44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222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05AF-9D6D-49BC-A1AF-D803D02D6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44" y="424384"/>
            <a:ext cx="5314536" cy="1325563"/>
          </a:xfrm>
        </p:spPr>
        <p:txBody>
          <a:bodyPr>
            <a:normAutofit/>
          </a:bodyPr>
          <a:lstStyle/>
          <a:p>
            <a:r>
              <a:rPr lang="en-US" sz="3400" dirty="0"/>
              <a:t>Intro to Engineering Design- </a:t>
            </a:r>
            <a:br>
              <a:rPr lang="en-US" sz="3400" dirty="0"/>
            </a:br>
            <a:r>
              <a:rPr lang="en-US" sz="3400" dirty="0"/>
              <a:t>Ms. J. Cummings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BCEA7A-72D4-434A-B49C-9266621197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31" r="13935" b="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435285EC-B3AF-4B5C-B303-8E899D6003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840771"/>
              </p:ext>
            </p:extLst>
          </p:nvPr>
        </p:nvGraphicFramePr>
        <p:xfrm>
          <a:off x="246965" y="1911178"/>
          <a:ext cx="6082694" cy="480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1814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28F847A2-9CED-47F0-ABF7-D53FE3F21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9010" y="457200"/>
            <a:ext cx="769398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8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icture containing text, piece&#10;&#10;Description automatically generated">
            <a:extLst>
              <a:ext uri="{FF2B5EF4-FFF2-40B4-BE49-F238E27FC236}">
                <a16:creationId xmlns:a16="http://schemas.microsoft.com/office/drawing/2014/main" id="{601A89F9-EC77-456E-89D4-2F9C8C601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>
          <a:xfrm rot="5400000">
            <a:off x="-381000" y="381000"/>
            <a:ext cx="6858000" cy="6096000"/>
          </a:xfrm>
          <a:prstGeom prst="rect">
            <a:avLst/>
          </a:prstGeom>
        </p:spPr>
      </p:pic>
      <p:pic>
        <p:nvPicPr>
          <p:cNvPr id="7" name="Picture 6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20F6A13A-928B-4CCD-9790-436D12965D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>
          <a:xfrm rot="5400000">
            <a:off x="5715000" y="381000"/>
            <a:ext cx="6858000" cy="6096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2F970-AB9F-4C95-B207-61B9CDA7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Instant Challenges: </a:t>
            </a:r>
          </a:p>
        </p:txBody>
      </p:sp>
    </p:spTree>
    <p:extLst>
      <p:ext uri="{BB962C8B-B14F-4D97-AF65-F5344CB8AC3E}">
        <p14:creationId xmlns:p14="http://schemas.microsoft.com/office/powerpoint/2010/main" val="381844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53B03-9CC8-438D-9824-D5EC2B74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280" y="3808501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Communication Challenge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1EA073-A527-4A8B-A6A3-389E5DB63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939" y="5146096"/>
            <a:ext cx="4937936" cy="1150587"/>
          </a:xfr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indent="0">
              <a:buNone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group had to use a box of 100 blocks to create a stable structure. 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A2B26926-A66D-41B8-B478-C6E9925CA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3" b="11354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9" name="Picture 8" descr="A picture containing toy, colorful, chain&#10;&#10;Description automatically generated">
            <a:extLst>
              <a:ext uri="{FF2B5EF4-FFF2-40B4-BE49-F238E27FC236}">
                <a16:creationId xmlns:a16="http://schemas.microsoft.com/office/drawing/2014/main" id="{E6B04A13-79D8-4640-9638-6CD7779C4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1" r="-3" b="1781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chain, colorful&#10;&#10;Description automatically generated">
            <a:extLst>
              <a:ext uri="{FF2B5EF4-FFF2-40B4-BE49-F238E27FC236}">
                <a16:creationId xmlns:a16="http://schemas.microsoft.com/office/drawing/2014/main" id="{C464FEE5-0B4A-4CC5-82B9-1ABCA31A9D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7" r="-3" b="17022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group of people wearing masks&#10;&#10;Description automatically generated with medium confidence">
            <a:extLst>
              <a:ext uri="{FF2B5EF4-FFF2-40B4-BE49-F238E27FC236}">
                <a16:creationId xmlns:a16="http://schemas.microsoft.com/office/drawing/2014/main" id="{ECEEEE30-06DA-4628-87FD-043D6024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" b="3385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picture containing indoor, floor, table, chair&#10;&#10;Description automatically generated">
            <a:extLst>
              <a:ext uri="{FF2B5EF4-FFF2-40B4-BE49-F238E27FC236}">
                <a16:creationId xmlns:a16="http://schemas.microsoft.com/office/drawing/2014/main" id="{FA211E51-3BA2-482D-A9E1-1F556640FD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16013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3874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535</Words>
  <Application>Microsoft Office PowerPoint</Application>
  <PresentationFormat>Widescreen</PresentationFormat>
  <Paragraphs>76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What does it look like at Fallston High School?</vt:lpstr>
      <vt:lpstr>What is PLTW? </vt:lpstr>
      <vt:lpstr>Progression of Courses: </vt:lpstr>
      <vt:lpstr>Frequently asked questions… </vt:lpstr>
      <vt:lpstr>How do I enroll in PLTW? </vt:lpstr>
      <vt:lpstr>Intro to Engineering Design-  Ms. J. Cummings</vt:lpstr>
      <vt:lpstr>PowerPoint Presentation</vt:lpstr>
      <vt:lpstr>Instant Challenges: </vt:lpstr>
      <vt:lpstr>Communication Challenge </vt:lpstr>
      <vt:lpstr>Principles of Engineering (POE) - Mr. Rychwalski</vt:lpstr>
      <vt:lpstr>POE vs IED</vt:lpstr>
      <vt:lpstr>What is coming next… </vt:lpstr>
      <vt:lpstr>Questions about PLTW &amp; Intro to Engineering? </vt:lpstr>
      <vt:lpstr>Questions about Principles of Engineering?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Fallston High School</dc:title>
  <dc:creator>Cummings, Jacquelyn</dc:creator>
  <cp:lastModifiedBy>Cummings, Jacquelyn</cp:lastModifiedBy>
  <cp:revision>2</cp:revision>
  <dcterms:created xsi:type="dcterms:W3CDTF">2021-09-20T15:50:15Z</dcterms:created>
  <dcterms:modified xsi:type="dcterms:W3CDTF">2021-11-15T16:21:26Z</dcterms:modified>
</cp:coreProperties>
</file>